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0" r:id="rId1"/>
  </p:sldMasterIdLst>
  <p:notesMasterIdLst>
    <p:notesMasterId r:id="rId40"/>
  </p:notesMasterIdLst>
  <p:sldIdLst>
    <p:sldId id="279" r:id="rId2"/>
    <p:sldId id="323" r:id="rId3"/>
    <p:sldId id="339" r:id="rId4"/>
    <p:sldId id="314" r:id="rId5"/>
    <p:sldId id="340" r:id="rId6"/>
    <p:sldId id="356" r:id="rId7"/>
    <p:sldId id="358" r:id="rId8"/>
    <p:sldId id="357" r:id="rId9"/>
    <p:sldId id="360" r:id="rId10"/>
    <p:sldId id="352" r:id="rId11"/>
    <p:sldId id="318" r:id="rId12"/>
    <p:sldId id="346" r:id="rId13"/>
    <p:sldId id="277" r:id="rId14"/>
    <p:sldId id="336" r:id="rId15"/>
    <p:sldId id="354" r:id="rId16"/>
    <p:sldId id="324" r:id="rId17"/>
    <p:sldId id="333" r:id="rId18"/>
    <p:sldId id="359" r:id="rId19"/>
    <p:sldId id="361" r:id="rId20"/>
    <p:sldId id="326" r:id="rId21"/>
    <p:sldId id="283" r:id="rId22"/>
    <p:sldId id="328" r:id="rId23"/>
    <p:sldId id="342" r:id="rId24"/>
    <p:sldId id="329" r:id="rId25"/>
    <p:sldId id="331" r:id="rId26"/>
    <p:sldId id="330" r:id="rId27"/>
    <p:sldId id="348" r:id="rId28"/>
    <p:sldId id="349" r:id="rId29"/>
    <p:sldId id="350" r:id="rId30"/>
    <p:sldId id="269" r:id="rId31"/>
    <p:sldId id="362" r:id="rId32"/>
    <p:sldId id="335" r:id="rId33"/>
    <p:sldId id="292" r:id="rId34"/>
    <p:sldId id="309" r:id="rId35"/>
    <p:sldId id="310" r:id="rId36"/>
    <p:sldId id="311" r:id="rId37"/>
    <p:sldId id="312" r:id="rId38"/>
    <p:sldId id="313" r:id="rId3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8B34"/>
    <a:srgbClr val="FF9933"/>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68" autoAdjust="0"/>
    <p:restoredTop sz="95788" autoAdjust="0"/>
  </p:normalViewPr>
  <p:slideViewPr>
    <p:cSldViewPr snapToGrid="0">
      <p:cViewPr varScale="1">
        <p:scale>
          <a:sx n="77" d="100"/>
          <a:sy n="77" d="100"/>
        </p:scale>
        <p:origin x="86" y="163"/>
      </p:cViewPr>
      <p:guideLst/>
    </p:cSldViewPr>
  </p:slideViewPr>
  <p:outlineViewPr>
    <p:cViewPr>
      <p:scale>
        <a:sx n="33" d="100"/>
        <a:sy n="33" d="100"/>
      </p:scale>
      <p:origin x="0" y="-2802"/>
    </p:cViewPr>
  </p:outlineViewPr>
  <p:notesTextViewPr>
    <p:cViewPr>
      <p:scale>
        <a:sx n="200" d="100"/>
        <a:sy n="200" d="100"/>
      </p:scale>
      <p:origin x="0" y="0"/>
    </p:cViewPr>
  </p:notesTextViewPr>
  <p:notesViewPr>
    <p:cSldViewPr snapToGrid="0">
      <p:cViewPr varScale="1">
        <p:scale>
          <a:sx n="83" d="100"/>
          <a:sy n="83" d="100"/>
        </p:scale>
        <p:origin x="3894"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dget Good" userId="3106df7fe09c96aa" providerId="LiveId" clId="{F8085EC0-C4E1-49E4-B784-5E61DBA7DD9F}"/>
    <pc:docChg chg="modSld">
      <pc:chgData name="Bridget Good" userId="3106df7fe09c96aa" providerId="LiveId" clId="{F8085EC0-C4E1-49E4-B784-5E61DBA7DD9F}" dt="2023-08-27T18:15:55.910" v="0" actId="1076"/>
      <pc:docMkLst>
        <pc:docMk/>
      </pc:docMkLst>
      <pc:sldChg chg="modSp mod">
        <pc:chgData name="Bridget Good" userId="3106df7fe09c96aa" providerId="LiveId" clId="{F8085EC0-C4E1-49E4-B784-5E61DBA7DD9F}" dt="2023-08-27T18:15:55.910" v="0" actId="1076"/>
        <pc:sldMkLst>
          <pc:docMk/>
          <pc:sldMk cId="1792418431" sldId="311"/>
        </pc:sldMkLst>
        <pc:picChg chg="mod">
          <ac:chgData name="Bridget Good" userId="3106df7fe09c96aa" providerId="LiveId" clId="{F8085EC0-C4E1-49E4-B784-5E61DBA7DD9F}" dt="2023-08-27T18:15:55.910" v="0" actId="1076"/>
          <ac:picMkLst>
            <pc:docMk/>
            <pc:sldMk cId="1792418431" sldId="311"/>
            <ac:picMk id="2" creationId="{3CC69BE7-A22F-01EC-A868-96FF69AB4D0B}"/>
          </ac:picMkLst>
        </pc:picChg>
        <pc:picChg chg="mod">
          <ac:chgData name="Bridget Good" userId="3106df7fe09c96aa" providerId="LiveId" clId="{F8085EC0-C4E1-49E4-B784-5E61DBA7DD9F}" dt="2023-08-27T18:15:55.910" v="0" actId="1076"/>
          <ac:picMkLst>
            <pc:docMk/>
            <pc:sldMk cId="1792418431" sldId="311"/>
            <ac:picMk id="3" creationId="{EADA8CD6-37FF-26EC-CC68-3DE83D8719CE}"/>
          </ac:picMkLst>
        </pc:picChg>
      </pc:sldChg>
    </pc:docChg>
  </pc:docChgLst>
  <pc:docChgLst>
    <pc:chgData name="Bridget Good" userId="3106df7fe09c96aa" providerId="LiveId" clId="{FACA9545-B83F-46F5-8351-A26002A2A86A}"/>
    <pc:docChg chg="undo custSel addSld delSld modSld sldOrd">
      <pc:chgData name="Bridget Good" userId="3106df7fe09c96aa" providerId="LiveId" clId="{FACA9545-B83F-46F5-8351-A26002A2A86A}" dt="2023-07-26T22:18:30.119" v="7916" actId="20577"/>
      <pc:docMkLst>
        <pc:docMk/>
      </pc:docMkLst>
      <pc:sldChg chg="modNotes">
        <pc:chgData name="Bridget Good" userId="3106df7fe09c96aa" providerId="LiveId" clId="{FACA9545-B83F-46F5-8351-A26002A2A86A}" dt="2023-07-23T14:12:34.149" v="7616" actId="6549"/>
        <pc:sldMkLst>
          <pc:docMk/>
          <pc:sldMk cId="782686989" sldId="269"/>
        </pc:sldMkLst>
      </pc:sldChg>
      <pc:sldChg chg="modNotes">
        <pc:chgData name="Bridget Good" userId="3106df7fe09c96aa" providerId="LiveId" clId="{FACA9545-B83F-46F5-8351-A26002A2A86A}" dt="2023-07-23T01:40:56.402" v="5205" actId="20577"/>
        <pc:sldMkLst>
          <pc:docMk/>
          <pc:sldMk cId="357221335" sldId="277"/>
        </pc:sldMkLst>
      </pc:sldChg>
      <pc:sldChg chg="modNotes">
        <pc:chgData name="Bridget Good" userId="3106df7fe09c96aa" providerId="LiveId" clId="{FACA9545-B83F-46F5-8351-A26002A2A86A}" dt="2023-07-26T22:18:30.119" v="7916" actId="20577"/>
        <pc:sldMkLst>
          <pc:docMk/>
          <pc:sldMk cId="1414770981" sldId="279"/>
        </pc:sldMkLst>
      </pc:sldChg>
      <pc:sldChg chg="modNotes">
        <pc:chgData name="Bridget Good" userId="3106df7fe09c96aa" providerId="LiveId" clId="{FACA9545-B83F-46F5-8351-A26002A2A86A}" dt="2023-07-23T14:06:06.740" v="7498" actId="20577"/>
        <pc:sldMkLst>
          <pc:docMk/>
          <pc:sldMk cId="303645692" sldId="292"/>
        </pc:sldMkLst>
      </pc:sldChg>
      <pc:sldChg chg="modNotes">
        <pc:chgData name="Bridget Good" userId="3106df7fe09c96aa" providerId="LiveId" clId="{FACA9545-B83F-46F5-8351-A26002A2A86A}" dt="2023-07-23T01:02:59.297" v="1624"/>
        <pc:sldMkLst>
          <pc:docMk/>
          <pc:sldMk cId="2608397384" sldId="314"/>
        </pc:sldMkLst>
      </pc:sldChg>
      <pc:sldChg chg="modNotes">
        <pc:chgData name="Bridget Good" userId="3106df7fe09c96aa" providerId="LiveId" clId="{FACA9545-B83F-46F5-8351-A26002A2A86A}" dt="2023-07-23T01:39:27.315" v="5097" actId="20577"/>
        <pc:sldMkLst>
          <pc:docMk/>
          <pc:sldMk cId="2976197394" sldId="318"/>
        </pc:sldMkLst>
      </pc:sldChg>
      <pc:sldChg chg="del">
        <pc:chgData name="Bridget Good" userId="3106df7fe09c96aa" providerId="LiveId" clId="{FACA9545-B83F-46F5-8351-A26002A2A86A}" dt="2023-07-23T02:29:04.710" v="5788" actId="47"/>
        <pc:sldMkLst>
          <pc:docMk/>
          <pc:sldMk cId="1201327387" sldId="319"/>
        </pc:sldMkLst>
      </pc:sldChg>
      <pc:sldChg chg="modNotes">
        <pc:chgData name="Bridget Good" userId="3106df7fe09c96aa" providerId="LiveId" clId="{FACA9545-B83F-46F5-8351-A26002A2A86A}" dt="2023-07-23T00:55:32.878" v="1192" actId="21"/>
        <pc:sldMkLst>
          <pc:docMk/>
          <pc:sldMk cId="2370296699" sldId="323"/>
        </pc:sldMkLst>
      </pc:sldChg>
      <pc:sldChg chg="modNotes">
        <pc:chgData name="Bridget Good" userId="3106df7fe09c96aa" providerId="LiveId" clId="{FACA9545-B83F-46F5-8351-A26002A2A86A}" dt="2023-07-23T02:34:22.389" v="6337" actId="6549"/>
        <pc:sldMkLst>
          <pc:docMk/>
          <pc:sldMk cId="3398520004" sldId="326"/>
        </pc:sldMkLst>
      </pc:sldChg>
      <pc:sldChg chg="ord modNotes">
        <pc:chgData name="Bridget Good" userId="3106df7fe09c96aa" providerId="LiveId" clId="{FACA9545-B83F-46F5-8351-A26002A2A86A}" dt="2023-07-23T14:16:57.311" v="7914" actId="20577"/>
        <pc:sldMkLst>
          <pc:docMk/>
          <pc:sldMk cId="3779874203" sldId="335"/>
        </pc:sldMkLst>
      </pc:sldChg>
      <pc:sldChg chg="del">
        <pc:chgData name="Bridget Good" userId="3106df7fe09c96aa" providerId="LiveId" clId="{FACA9545-B83F-46F5-8351-A26002A2A86A}" dt="2023-07-23T02:28:27.669" v="5787" actId="47"/>
        <pc:sldMkLst>
          <pc:docMk/>
          <pc:sldMk cId="1894733303" sldId="337"/>
        </pc:sldMkLst>
      </pc:sldChg>
      <pc:sldChg chg="ord modNotes">
        <pc:chgData name="Bridget Good" userId="3106df7fe09c96aa" providerId="LiveId" clId="{FACA9545-B83F-46F5-8351-A26002A2A86A}" dt="2023-07-23T01:24:35.686" v="3921" actId="20577"/>
        <pc:sldMkLst>
          <pc:docMk/>
          <pc:sldMk cId="526820272" sldId="340"/>
        </pc:sldMkLst>
      </pc:sldChg>
      <pc:sldChg chg="modNotes">
        <pc:chgData name="Bridget Good" userId="3106df7fe09c96aa" providerId="LiveId" clId="{FACA9545-B83F-46F5-8351-A26002A2A86A}" dt="2023-07-23T01:40:05.634" v="5131" actId="20577"/>
        <pc:sldMkLst>
          <pc:docMk/>
          <pc:sldMk cId="2663856463" sldId="346"/>
        </pc:sldMkLst>
      </pc:sldChg>
      <pc:sldChg chg="modSp mod ord modNotes">
        <pc:chgData name="Bridget Good" userId="3106df7fe09c96aa" providerId="LiveId" clId="{FACA9545-B83F-46F5-8351-A26002A2A86A}" dt="2023-07-23T01:35:48.306" v="4826" actId="20577"/>
        <pc:sldMkLst>
          <pc:docMk/>
          <pc:sldMk cId="4289808706" sldId="352"/>
        </pc:sldMkLst>
        <pc:spChg chg="mod">
          <ac:chgData name="Bridget Good" userId="3106df7fe09c96aa" providerId="LiveId" clId="{FACA9545-B83F-46F5-8351-A26002A2A86A}" dt="2023-07-22T01:13:36.615" v="341" actId="6549"/>
          <ac:spMkLst>
            <pc:docMk/>
            <pc:sldMk cId="4289808706" sldId="352"/>
            <ac:spMk id="3" creationId="{EF11B3D5-D34D-B2D1-C1E9-2BEFE1FB0949}"/>
          </ac:spMkLst>
        </pc:spChg>
        <pc:picChg chg="mod">
          <ac:chgData name="Bridget Good" userId="3106df7fe09c96aa" providerId="LiveId" clId="{FACA9545-B83F-46F5-8351-A26002A2A86A}" dt="2023-07-22T01:14:16.095" v="344" actId="14100"/>
          <ac:picMkLst>
            <pc:docMk/>
            <pc:sldMk cId="4289808706" sldId="352"/>
            <ac:picMk id="9" creationId="{A87D04D8-5145-5D6B-9DD3-953914EDA1E3}"/>
          </ac:picMkLst>
        </pc:picChg>
        <pc:picChg chg="mod">
          <ac:chgData name="Bridget Good" userId="3106df7fe09c96aa" providerId="LiveId" clId="{FACA9545-B83F-46F5-8351-A26002A2A86A}" dt="2023-07-22T01:14:28.559" v="347" actId="1076"/>
          <ac:picMkLst>
            <pc:docMk/>
            <pc:sldMk cId="4289808706" sldId="352"/>
            <ac:picMk id="10" creationId="{BD893970-DC9B-7EFE-A3CA-762F78231E84}"/>
          </ac:picMkLst>
        </pc:picChg>
      </pc:sldChg>
      <pc:sldChg chg="addSp delSp modSp del mod addAnim delAnim modAnim">
        <pc:chgData name="Bridget Good" userId="3106df7fe09c96aa" providerId="LiveId" clId="{FACA9545-B83F-46F5-8351-A26002A2A86A}" dt="2023-07-22T01:11:03.665" v="261" actId="47"/>
        <pc:sldMkLst>
          <pc:docMk/>
          <pc:sldMk cId="1292170351" sldId="353"/>
        </pc:sldMkLst>
        <pc:spChg chg="mod">
          <ac:chgData name="Bridget Good" userId="3106df7fe09c96aa" providerId="LiveId" clId="{FACA9545-B83F-46F5-8351-A26002A2A86A}" dt="2023-07-22T00:56:39.620" v="8" actId="6549"/>
          <ac:spMkLst>
            <pc:docMk/>
            <pc:sldMk cId="1292170351" sldId="353"/>
            <ac:spMk id="3" creationId="{EF11B3D5-D34D-B2D1-C1E9-2BEFE1FB0949}"/>
          </ac:spMkLst>
        </pc:spChg>
        <pc:spChg chg="del mod">
          <ac:chgData name="Bridget Good" userId="3106df7fe09c96aa" providerId="LiveId" clId="{FACA9545-B83F-46F5-8351-A26002A2A86A}" dt="2023-07-22T01:03:37.697" v="73" actId="21"/>
          <ac:spMkLst>
            <pc:docMk/>
            <pc:sldMk cId="1292170351" sldId="353"/>
            <ac:spMk id="4" creationId="{93A56F5D-11C3-2D9A-F1B8-466E54B4A14F}"/>
          </ac:spMkLst>
        </pc:spChg>
        <pc:spChg chg="add del">
          <ac:chgData name="Bridget Good" userId="3106df7fe09c96aa" providerId="LiveId" clId="{FACA9545-B83F-46F5-8351-A26002A2A86A}" dt="2023-07-22T01:10:33.822" v="255" actId="21"/>
          <ac:spMkLst>
            <pc:docMk/>
            <pc:sldMk cId="1292170351" sldId="353"/>
            <ac:spMk id="5" creationId="{D9122FB6-3B07-EC7E-D54B-E9C4C46F3719}"/>
          </ac:spMkLst>
        </pc:spChg>
        <pc:spChg chg="add mod">
          <ac:chgData name="Bridget Good" userId="3106df7fe09c96aa" providerId="LiveId" clId="{FACA9545-B83F-46F5-8351-A26002A2A86A}" dt="2023-07-22T01:00:40.324" v="38" actId="20577"/>
          <ac:spMkLst>
            <pc:docMk/>
            <pc:sldMk cId="1292170351" sldId="353"/>
            <ac:spMk id="6" creationId="{317A31A0-EDB8-E419-1C62-095468DCDFE0}"/>
          </ac:spMkLst>
        </pc:spChg>
        <pc:spChg chg="add mod">
          <ac:chgData name="Bridget Good" userId="3106df7fe09c96aa" providerId="LiveId" clId="{FACA9545-B83F-46F5-8351-A26002A2A86A}" dt="2023-07-22T01:00:10.203" v="26" actId="14100"/>
          <ac:spMkLst>
            <pc:docMk/>
            <pc:sldMk cId="1292170351" sldId="353"/>
            <ac:spMk id="10" creationId="{630C1463-6757-6E2D-C423-7C3F7584EC39}"/>
          </ac:spMkLst>
        </pc:spChg>
        <pc:picChg chg="del mod">
          <ac:chgData name="Bridget Good" userId="3106df7fe09c96aa" providerId="LiveId" clId="{FACA9545-B83F-46F5-8351-A26002A2A86A}" dt="2023-07-22T01:02:21.692" v="53" actId="21"/>
          <ac:picMkLst>
            <pc:docMk/>
            <pc:sldMk cId="1292170351" sldId="353"/>
            <ac:picMk id="7" creationId="{BE99F9D8-AC52-56AC-8176-0E68086B69EB}"/>
          </ac:picMkLst>
        </pc:picChg>
        <pc:picChg chg="del">
          <ac:chgData name="Bridget Good" userId="3106df7fe09c96aa" providerId="LiveId" clId="{FACA9545-B83F-46F5-8351-A26002A2A86A}" dt="2023-07-22T00:56:11.919" v="0" actId="478"/>
          <ac:picMkLst>
            <pc:docMk/>
            <pc:sldMk cId="1292170351" sldId="353"/>
            <ac:picMk id="27650" creationId="{CF0043B8-C778-8B8B-1F82-D5B9F5802C56}"/>
          </ac:picMkLst>
        </pc:picChg>
        <pc:picChg chg="del">
          <ac:chgData name="Bridget Good" userId="3106df7fe09c96aa" providerId="LiveId" clId="{FACA9545-B83F-46F5-8351-A26002A2A86A}" dt="2023-07-22T00:56:12.660" v="1" actId="478"/>
          <ac:picMkLst>
            <pc:docMk/>
            <pc:sldMk cId="1292170351" sldId="353"/>
            <ac:picMk id="27652" creationId="{C639F50A-4FDA-CCAF-0110-A3E26FD002FC}"/>
          </ac:picMkLst>
        </pc:picChg>
        <pc:picChg chg="del">
          <ac:chgData name="Bridget Good" userId="3106df7fe09c96aa" providerId="LiveId" clId="{FACA9545-B83F-46F5-8351-A26002A2A86A}" dt="2023-07-22T00:56:13.269" v="2" actId="478"/>
          <ac:picMkLst>
            <pc:docMk/>
            <pc:sldMk cId="1292170351" sldId="353"/>
            <ac:picMk id="27654" creationId="{4A269749-5CD0-28C1-113A-A9A5E964417F}"/>
          </ac:picMkLst>
        </pc:picChg>
        <pc:picChg chg="del">
          <ac:chgData name="Bridget Good" userId="3106df7fe09c96aa" providerId="LiveId" clId="{FACA9545-B83F-46F5-8351-A26002A2A86A}" dt="2023-07-22T00:56:14.117" v="3" actId="478"/>
          <ac:picMkLst>
            <pc:docMk/>
            <pc:sldMk cId="1292170351" sldId="353"/>
            <ac:picMk id="27656" creationId="{9C4C1FC1-2B76-8D3D-4739-7B1F68A10D23}"/>
          </ac:picMkLst>
        </pc:picChg>
      </pc:sldChg>
      <pc:sldChg chg="modNotes">
        <pc:chgData name="Bridget Good" userId="3106df7fe09c96aa" providerId="LiveId" clId="{FACA9545-B83F-46F5-8351-A26002A2A86A}" dt="2023-07-23T01:42:16.676" v="5252" actId="20577"/>
        <pc:sldMkLst>
          <pc:docMk/>
          <pc:sldMk cId="2777991386" sldId="354"/>
        </pc:sldMkLst>
      </pc:sldChg>
      <pc:sldChg chg="add del">
        <pc:chgData name="Bridget Good" userId="3106df7fe09c96aa" providerId="LiveId" clId="{FACA9545-B83F-46F5-8351-A26002A2A86A}" dt="2023-07-22T01:12:13.119" v="271" actId="47"/>
        <pc:sldMkLst>
          <pc:docMk/>
          <pc:sldMk cId="256650397" sldId="355"/>
        </pc:sldMkLst>
      </pc:sldChg>
      <pc:sldChg chg="addSp delSp modSp new mod setBg addAnim delAnim setClrOvrMap modNotes">
        <pc:chgData name="Bridget Good" userId="3106df7fe09c96aa" providerId="LiveId" clId="{FACA9545-B83F-46F5-8351-A26002A2A86A}" dt="2023-07-23T01:25:45.973" v="4028" actId="20577"/>
        <pc:sldMkLst>
          <pc:docMk/>
          <pc:sldMk cId="2298818857" sldId="356"/>
        </pc:sldMkLst>
        <pc:spChg chg="del mod ord">
          <ac:chgData name="Bridget Good" userId="3106df7fe09c96aa" providerId="LiveId" clId="{FACA9545-B83F-46F5-8351-A26002A2A86A}" dt="2023-07-22T01:02:13.195" v="51" actId="478"/>
          <ac:spMkLst>
            <pc:docMk/>
            <pc:sldMk cId="2298818857" sldId="356"/>
            <ac:spMk id="2" creationId="{00E6D550-E940-6BFF-3D29-CA50A9B5BB9C}"/>
          </ac:spMkLst>
        </pc:spChg>
        <pc:spChg chg="del mod">
          <ac:chgData name="Bridget Good" userId="3106df7fe09c96aa" providerId="LiveId" clId="{FACA9545-B83F-46F5-8351-A26002A2A86A}" dt="2023-07-22T01:01:54.611" v="46" actId="478"/>
          <ac:spMkLst>
            <pc:docMk/>
            <pc:sldMk cId="2298818857" sldId="356"/>
            <ac:spMk id="3" creationId="{9E0DA1C3-8B27-8D1F-A6F5-00ED62D552BD}"/>
          </ac:spMkLst>
        </pc:spChg>
        <pc:spChg chg="add del mod">
          <ac:chgData name="Bridget Good" userId="3106df7fe09c96aa" providerId="LiveId" clId="{FACA9545-B83F-46F5-8351-A26002A2A86A}" dt="2023-07-22T01:02:18.131" v="52" actId="478"/>
          <ac:spMkLst>
            <pc:docMk/>
            <pc:sldMk cId="2298818857" sldId="356"/>
            <ac:spMk id="6" creationId="{58A1D7F0-B9C6-9742-7D6A-53F9332AAC0F}"/>
          </ac:spMkLst>
        </pc:spChg>
        <pc:spChg chg="add mod">
          <ac:chgData name="Bridget Good" userId="3106df7fe09c96aa" providerId="LiveId" clId="{FACA9545-B83F-46F5-8351-A26002A2A86A}" dt="2023-07-22T01:04:15.514" v="82" actId="14100"/>
          <ac:spMkLst>
            <pc:docMk/>
            <pc:sldMk cId="2298818857" sldId="356"/>
            <ac:spMk id="8" creationId="{FA160D11-DDAA-F074-94D6-3187D568EE54}"/>
          </ac:spMkLst>
        </pc:spChg>
        <pc:spChg chg="add del">
          <ac:chgData name="Bridget Good" userId="3106df7fe09c96aa" providerId="LiveId" clId="{FACA9545-B83F-46F5-8351-A26002A2A86A}" dt="2023-07-22T01:02:09.074" v="50" actId="26606"/>
          <ac:spMkLst>
            <pc:docMk/>
            <pc:sldMk cId="2298818857" sldId="356"/>
            <ac:spMk id="9" creationId="{B2EC7880-C5D9-40A8-A6B0-3198AD07AD1B}"/>
          </ac:spMkLst>
        </pc:spChg>
        <pc:spChg chg="add del">
          <ac:chgData name="Bridget Good" userId="3106df7fe09c96aa" providerId="LiveId" clId="{FACA9545-B83F-46F5-8351-A26002A2A86A}" dt="2023-07-22T01:02:09.030" v="49" actId="26606"/>
          <ac:spMkLst>
            <pc:docMk/>
            <pc:sldMk cId="2298818857" sldId="356"/>
            <ac:spMk id="42" creationId="{4EB21FA6-8B6A-4699-8408-91E69980018A}"/>
          </ac:spMkLst>
        </pc:spChg>
        <pc:spChg chg="add del">
          <ac:chgData name="Bridget Good" userId="3106df7fe09c96aa" providerId="LiveId" clId="{FACA9545-B83F-46F5-8351-A26002A2A86A}" dt="2023-07-22T01:02:09.030" v="49" actId="26606"/>
          <ac:spMkLst>
            <pc:docMk/>
            <pc:sldMk cId="2298818857" sldId="356"/>
            <ac:spMk id="44" creationId="{BA1AABB7-0FD0-4445-8B8B-7A0C680C5CE8}"/>
          </ac:spMkLst>
        </pc:spChg>
        <pc:spChg chg="add del">
          <ac:chgData name="Bridget Good" userId="3106df7fe09c96aa" providerId="LiveId" clId="{FACA9545-B83F-46F5-8351-A26002A2A86A}" dt="2023-07-22T01:02:09.030" v="49" actId="26606"/>
          <ac:spMkLst>
            <pc:docMk/>
            <pc:sldMk cId="2298818857" sldId="356"/>
            <ac:spMk id="46" creationId="{C1D1F24C-BA9D-41EE-B46F-6C4F5B35D367}"/>
          </ac:spMkLst>
        </pc:spChg>
        <pc:spChg chg="add del">
          <ac:chgData name="Bridget Good" userId="3106df7fe09c96aa" providerId="LiveId" clId="{FACA9545-B83F-46F5-8351-A26002A2A86A}" dt="2023-07-22T01:02:09.030" v="49" actId="26606"/>
          <ac:spMkLst>
            <pc:docMk/>
            <pc:sldMk cId="2298818857" sldId="356"/>
            <ac:spMk id="76" creationId="{9DEDD006-D91C-4989-B39C-EEEA43F868FF}"/>
          </ac:spMkLst>
        </pc:spChg>
        <pc:spChg chg="add del">
          <ac:chgData name="Bridget Good" userId="3106df7fe09c96aa" providerId="LiveId" clId="{FACA9545-B83F-46F5-8351-A26002A2A86A}" dt="2023-07-22T01:02:09.030" v="49" actId="26606"/>
          <ac:spMkLst>
            <pc:docMk/>
            <pc:sldMk cId="2298818857" sldId="356"/>
            <ac:spMk id="78" creationId="{35EF7FFE-55CC-444E-A630-F40A5C9C5C8B}"/>
          </ac:spMkLst>
        </pc:spChg>
        <pc:spChg chg="add">
          <ac:chgData name="Bridget Good" userId="3106df7fe09c96aa" providerId="LiveId" clId="{FACA9545-B83F-46F5-8351-A26002A2A86A}" dt="2023-07-22T01:02:09.074" v="50" actId="26606"/>
          <ac:spMkLst>
            <pc:docMk/>
            <pc:sldMk cId="2298818857" sldId="356"/>
            <ac:spMk id="106" creationId="{4EB21FA6-8B6A-4699-8408-91E69980018A}"/>
          </ac:spMkLst>
        </pc:spChg>
        <pc:spChg chg="add">
          <ac:chgData name="Bridget Good" userId="3106df7fe09c96aa" providerId="LiveId" clId="{FACA9545-B83F-46F5-8351-A26002A2A86A}" dt="2023-07-22T01:02:09.074" v="50" actId="26606"/>
          <ac:spMkLst>
            <pc:docMk/>
            <pc:sldMk cId="2298818857" sldId="356"/>
            <ac:spMk id="107" creationId="{BA1AABB7-0FD0-4445-8B8B-7A0C680C5CE8}"/>
          </ac:spMkLst>
        </pc:spChg>
        <pc:spChg chg="add">
          <ac:chgData name="Bridget Good" userId="3106df7fe09c96aa" providerId="LiveId" clId="{FACA9545-B83F-46F5-8351-A26002A2A86A}" dt="2023-07-22T01:02:09.074" v="50" actId="26606"/>
          <ac:spMkLst>
            <pc:docMk/>
            <pc:sldMk cId="2298818857" sldId="356"/>
            <ac:spMk id="108" creationId="{4CE9304C-7D47-49AD-9260-6DBF0A5B9A0A}"/>
          </ac:spMkLst>
        </pc:spChg>
        <pc:spChg chg="add">
          <ac:chgData name="Bridget Good" userId="3106df7fe09c96aa" providerId="LiveId" clId="{FACA9545-B83F-46F5-8351-A26002A2A86A}" dt="2023-07-22T01:02:09.074" v="50" actId="26606"/>
          <ac:spMkLst>
            <pc:docMk/>
            <pc:sldMk cId="2298818857" sldId="356"/>
            <ac:spMk id="109" creationId="{9DEDD006-D91C-4989-B39C-EEEA43F868FF}"/>
          </ac:spMkLst>
        </pc:spChg>
        <pc:spChg chg="add">
          <ac:chgData name="Bridget Good" userId="3106df7fe09c96aa" providerId="LiveId" clId="{FACA9545-B83F-46F5-8351-A26002A2A86A}" dt="2023-07-22T01:02:09.074" v="50" actId="26606"/>
          <ac:spMkLst>
            <pc:docMk/>
            <pc:sldMk cId="2298818857" sldId="356"/>
            <ac:spMk id="110" creationId="{35EF7FFE-55CC-444E-A630-F40A5C9C5C8B}"/>
          </ac:spMkLst>
        </pc:spChg>
        <pc:grpChg chg="add del">
          <ac:chgData name="Bridget Good" userId="3106df7fe09c96aa" providerId="LiveId" clId="{FACA9545-B83F-46F5-8351-A26002A2A86A}" dt="2023-07-22T01:02:09.030" v="49" actId="26606"/>
          <ac:grpSpMkLst>
            <pc:docMk/>
            <pc:sldMk cId="2298818857" sldId="356"/>
            <ac:grpSpMk id="14" creationId="{F27737A0-D7E0-4415-8E90-FD4F69E76C19}"/>
          </ac:grpSpMkLst>
        </pc:grpChg>
        <pc:grpChg chg="add del">
          <ac:chgData name="Bridget Good" userId="3106df7fe09c96aa" providerId="LiveId" clId="{FACA9545-B83F-46F5-8351-A26002A2A86A}" dt="2023-07-22T01:02:09.030" v="49" actId="26606"/>
          <ac:grpSpMkLst>
            <pc:docMk/>
            <pc:sldMk cId="2298818857" sldId="356"/>
            <ac:grpSpMk id="28" creationId="{57D8AB18-1DD7-4D60-B9FA-190B47BB267A}"/>
          </ac:grpSpMkLst>
        </pc:grpChg>
        <pc:grpChg chg="add del">
          <ac:chgData name="Bridget Good" userId="3106df7fe09c96aa" providerId="LiveId" clId="{FACA9545-B83F-46F5-8351-A26002A2A86A}" dt="2023-07-22T01:02:09.030" v="49" actId="26606"/>
          <ac:grpSpMkLst>
            <pc:docMk/>
            <pc:sldMk cId="2298818857" sldId="356"/>
            <ac:grpSpMk id="48" creationId="{C13B8118-80AF-4C0C-BC64-74291987FF28}"/>
          </ac:grpSpMkLst>
        </pc:grpChg>
        <pc:grpChg chg="add del">
          <ac:chgData name="Bridget Good" userId="3106df7fe09c96aa" providerId="LiveId" clId="{FACA9545-B83F-46F5-8351-A26002A2A86A}" dt="2023-07-22T01:02:09.030" v="49" actId="26606"/>
          <ac:grpSpMkLst>
            <pc:docMk/>
            <pc:sldMk cId="2298818857" sldId="356"/>
            <ac:grpSpMk id="62" creationId="{502F7C86-D374-4969-AB87-CA4108CE95BE}"/>
          </ac:grpSpMkLst>
        </pc:grpChg>
        <pc:grpChg chg="add">
          <ac:chgData name="Bridget Good" userId="3106df7fe09c96aa" providerId="LiveId" clId="{FACA9545-B83F-46F5-8351-A26002A2A86A}" dt="2023-07-22T01:02:09.074" v="50" actId="26606"/>
          <ac:grpSpMkLst>
            <pc:docMk/>
            <pc:sldMk cId="2298818857" sldId="356"/>
            <ac:grpSpMk id="80" creationId="{F27737A0-D7E0-4415-8E90-FD4F69E76C19}"/>
          </ac:grpSpMkLst>
        </pc:grpChg>
        <pc:grpChg chg="add">
          <ac:chgData name="Bridget Good" userId="3106df7fe09c96aa" providerId="LiveId" clId="{FACA9545-B83F-46F5-8351-A26002A2A86A}" dt="2023-07-22T01:02:09.074" v="50" actId="26606"/>
          <ac:grpSpMkLst>
            <pc:docMk/>
            <pc:sldMk cId="2298818857" sldId="356"/>
            <ac:grpSpMk id="93" creationId="{57D8AB18-1DD7-4D60-B9FA-190B47BB267A}"/>
          </ac:grpSpMkLst>
        </pc:grpChg>
        <pc:picChg chg="add mod">
          <ac:chgData name="Bridget Good" userId="3106df7fe09c96aa" providerId="LiveId" clId="{FACA9545-B83F-46F5-8351-A26002A2A86A}" dt="2023-07-22T01:04:07.747" v="81" actId="1076"/>
          <ac:picMkLst>
            <pc:docMk/>
            <pc:sldMk cId="2298818857" sldId="356"/>
            <ac:picMk id="5" creationId="{20502888-866B-A270-347E-A561F00D8528}"/>
          </ac:picMkLst>
        </pc:picChg>
        <pc:picChg chg="add mod modCrop">
          <ac:chgData name="Bridget Good" userId="3106df7fe09c96aa" providerId="LiveId" clId="{FACA9545-B83F-46F5-8351-A26002A2A86A}" dt="2023-07-22T01:03:25.642" v="72" actId="14100"/>
          <ac:picMkLst>
            <pc:docMk/>
            <pc:sldMk cId="2298818857" sldId="356"/>
            <ac:picMk id="7" creationId="{C080569D-05DF-5477-7897-BC609F459263}"/>
          </ac:picMkLst>
        </pc:picChg>
      </pc:sldChg>
      <pc:sldChg chg="addSp delSp modSp new mod setBg modNotes">
        <pc:chgData name="Bridget Good" userId="3106df7fe09c96aa" providerId="LiveId" clId="{FACA9545-B83F-46F5-8351-A26002A2A86A}" dt="2023-07-23T01:29:11.735" v="4121" actId="207"/>
        <pc:sldMkLst>
          <pc:docMk/>
          <pc:sldMk cId="97154262" sldId="357"/>
        </pc:sldMkLst>
        <pc:spChg chg="mod">
          <ac:chgData name="Bridget Good" userId="3106df7fe09c96aa" providerId="LiveId" clId="{FACA9545-B83F-46F5-8351-A26002A2A86A}" dt="2023-07-22T01:05:06.813" v="109" actId="26606"/>
          <ac:spMkLst>
            <pc:docMk/>
            <pc:sldMk cId="97154262" sldId="357"/>
            <ac:spMk id="2" creationId="{0A72AD22-1887-6821-90B8-20D15F13846E}"/>
          </ac:spMkLst>
        </pc:spChg>
        <pc:spChg chg="del mod">
          <ac:chgData name="Bridget Good" userId="3106df7fe09c96aa" providerId="LiveId" clId="{FACA9545-B83F-46F5-8351-A26002A2A86A}" dt="2023-07-22T01:05:49.714" v="115" actId="478"/>
          <ac:spMkLst>
            <pc:docMk/>
            <pc:sldMk cId="97154262" sldId="357"/>
            <ac:spMk id="3" creationId="{2EF82771-BB7F-7B70-BCF6-258BA4305185}"/>
          </ac:spMkLst>
        </pc:spChg>
        <pc:spChg chg="add mod">
          <ac:chgData name="Bridget Good" userId="3106df7fe09c96aa" providerId="LiveId" clId="{FACA9545-B83F-46F5-8351-A26002A2A86A}" dt="2023-07-23T01:29:11.735" v="4121" actId="207"/>
          <ac:spMkLst>
            <pc:docMk/>
            <pc:sldMk cId="97154262" sldId="357"/>
            <ac:spMk id="4" creationId="{C0ECF607-E1FB-6AD2-4E5C-13650FC68856}"/>
          </ac:spMkLst>
        </pc:spChg>
        <pc:spChg chg="add del mod">
          <ac:chgData name="Bridget Good" userId="3106df7fe09c96aa" providerId="LiveId" clId="{FACA9545-B83F-46F5-8351-A26002A2A86A}" dt="2023-07-22T01:18:11.534" v="533" actId="478"/>
          <ac:spMkLst>
            <pc:docMk/>
            <pc:sldMk cId="97154262" sldId="357"/>
            <ac:spMk id="6" creationId="{72648B3E-B90A-F552-0C8B-1719BBB9A3E1}"/>
          </ac:spMkLst>
        </pc:spChg>
        <pc:spChg chg="add">
          <ac:chgData name="Bridget Good" userId="3106df7fe09c96aa" providerId="LiveId" clId="{FACA9545-B83F-46F5-8351-A26002A2A86A}" dt="2023-07-22T01:05:06.813" v="109" actId="26606"/>
          <ac:spMkLst>
            <pc:docMk/>
            <pc:sldMk cId="97154262" sldId="357"/>
            <ac:spMk id="9" creationId="{2B258D2B-6AC3-4B3A-A87C-FD7E6517826E}"/>
          </ac:spMkLst>
        </pc:spChg>
        <pc:spChg chg="add">
          <ac:chgData name="Bridget Good" userId="3106df7fe09c96aa" providerId="LiveId" clId="{FACA9545-B83F-46F5-8351-A26002A2A86A}" dt="2023-07-22T01:05:06.813" v="109" actId="26606"/>
          <ac:spMkLst>
            <pc:docMk/>
            <pc:sldMk cId="97154262" sldId="357"/>
            <ac:spMk id="11" creationId="{8D55DD8B-9BF9-4B91-A22D-2D3F2AEFF189}"/>
          </ac:spMkLst>
        </pc:spChg>
        <pc:picChg chg="add mod">
          <ac:chgData name="Bridget Good" userId="3106df7fe09c96aa" providerId="LiveId" clId="{FACA9545-B83F-46F5-8351-A26002A2A86A}" dt="2023-07-22T01:05:29.570" v="112" actId="1076"/>
          <ac:picMkLst>
            <pc:docMk/>
            <pc:sldMk cId="97154262" sldId="357"/>
            <ac:picMk id="5" creationId="{026CD198-48B0-4B16-F313-5158B8C46594}"/>
          </ac:picMkLst>
        </pc:picChg>
      </pc:sldChg>
      <pc:sldChg chg="addSp delSp modSp new mod ord setBg modAnim modNotes">
        <pc:chgData name="Bridget Good" userId="3106df7fe09c96aa" providerId="LiveId" clId="{FACA9545-B83F-46F5-8351-A26002A2A86A}" dt="2023-07-23T01:21:22.150" v="3848" actId="20577"/>
        <pc:sldMkLst>
          <pc:docMk/>
          <pc:sldMk cId="1545739425" sldId="358"/>
        </pc:sldMkLst>
        <pc:spChg chg="del">
          <ac:chgData name="Bridget Good" userId="3106df7fe09c96aa" providerId="LiveId" clId="{FACA9545-B83F-46F5-8351-A26002A2A86A}" dt="2023-07-22T01:10:00.657" v="241" actId="478"/>
          <ac:spMkLst>
            <pc:docMk/>
            <pc:sldMk cId="1545739425" sldId="358"/>
            <ac:spMk id="2" creationId="{C8DBD53B-69E0-C854-720E-7C4C9BCCF48D}"/>
          </ac:spMkLst>
        </pc:spChg>
        <pc:spChg chg="del mod">
          <ac:chgData name="Bridget Good" userId="3106df7fe09c96aa" providerId="LiveId" clId="{FACA9545-B83F-46F5-8351-A26002A2A86A}" dt="2023-07-22T01:10:19.670" v="251" actId="478"/>
          <ac:spMkLst>
            <pc:docMk/>
            <pc:sldMk cId="1545739425" sldId="358"/>
            <ac:spMk id="3" creationId="{1171EF0D-91D7-A2D8-E887-04F24F1BE7B0}"/>
          </ac:spMkLst>
        </pc:spChg>
        <pc:spChg chg="add del mod">
          <ac:chgData name="Bridget Good" userId="3106df7fe09c96aa" providerId="LiveId" clId="{FACA9545-B83F-46F5-8351-A26002A2A86A}" dt="2023-07-22T01:10:27.088" v="254" actId="478"/>
          <ac:spMkLst>
            <pc:docMk/>
            <pc:sldMk cId="1545739425" sldId="358"/>
            <ac:spMk id="6" creationId="{6DB295E6-5D3A-D172-FB34-DF36C9FA3A24}"/>
          </ac:spMkLst>
        </pc:spChg>
        <pc:spChg chg="add mod">
          <ac:chgData name="Bridget Good" userId="3106df7fe09c96aa" providerId="LiveId" clId="{FACA9545-B83F-46F5-8351-A26002A2A86A}" dt="2023-07-22T01:10:56.272" v="260" actId="1076"/>
          <ac:spMkLst>
            <pc:docMk/>
            <pc:sldMk cId="1545739425" sldId="358"/>
            <ac:spMk id="7" creationId="{BCAC167B-FBCD-F80D-D5B4-08A5BEEF500E}"/>
          </ac:spMkLst>
        </pc:spChg>
        <pc:spChg chg="add mod">
          <ac:chgData name="Bridget Good" userId="3106df7fe09c96aa" providerId="LiveId" clId="{FACA9545-B83F-46F5-8351-A26002A2A86A}" dt="2023-07-22T01:11:43.546" v="270" actId="207"/>
          <ac:spMkLst>
            <pc:docMk/>
            <pc:sldMk cId="1545739425" sldId="358"/>
            <ac:spMk id="8" creationId="{26980C91-39F1-08AC-CCD9-6C5F2AADE1D3}"/>
          </ac:spMkLst>
        </pc:spChg>
        <pc:spChg chg="add">
          <ac:chgData name="Bridget Good" userId="3106df7fe09c96aa" providerId="LiveId" clId="{FACA9545-B83F-46F5-8351-A26002A2A86A}" dt="2023-07-22T01:10:14.564" v="250" actId="26606"/>
          <ac:spMkLst>
            <pc:docMk/>
            <pc:sldMk cId="1545739425" sldId="358"/>
            <ac:spMk id="9" creationId="{2B258D2B-6AC3-4B3A-A87C-FD7E6517826E}"/>
          </ac:spMkLst>
        </pc:spChg>
        <pc:spChg chg="add">
          <ac:chgData name="Bridget Good" userId="3106df7fe09c96aa" providerId="LiveId" clId="{FACA9545-B83F-46F5-8351-A26002A2A86A}" dt="2023-07-22T01:10:14.564" v="250" actId="26606"/>
          <ac:spMkLst>
            <pc:docMk/>
            <pc:sldMk cId="1545739425" sldId="358"/>
            <ac:spMk id="11" creationId="{8D55DD8B-9BF9-4B91-A22D-2D3F2AEFF189}"/>
          </ac:spMkLst>
        </pc:spChg>
        <pc:picChg chg="add del">
          <ac:chgData name="Bridget Good" userId="3106df7fe09c96aa" providerId="LiveId" clId="{FACA9545-B83F-46F5-8351-A26002A2A86A}" dt="2023-07-22T01:10:24.377" v="253" actId="478"/>
          <ac:picMkLst>
            <pc:docMk/>
            <pc:sldMk cId="1545739425" sldId="358"/>
            <ac:picMk id="5" creationId="{8BB20398-7BB9-C724-662A-70D4870F6534}"/>
          </ac:picMkLst>
        </pc:picChg>
      </pc:sldChg>
      <pc:sldChg chg="addSp delSp modSp add mod ord modAnim modNotes">
        <pc:chgData name="Bridget Good" userId="3106df7fe09c96aa" providerId="LiveId" clId="{FACA9545-B83F-46F5-8351-A26002A2A86A}" dt="2023-07-23T02:27:48.600" v="5786" actId="20577"/>
        <pc:sldMkLst>
          <pc:docMk/>
          <pc:sldMk cId="966562387" sldId="359"/>
        </pc:sldMkLst>
        <pc:spChg chg="del">
          <ac:chgData name="Bridget Good" userId="3106df7fe09c96aa" providerId="LiveId" clId="{FACA9545-B83F-46F5-8351-A26002A2A86A}" dt="2023-07-23T01:45:50.848" v="5254" actId="478"/>
          <ac:spMkLst>
            <pc:docMk/>
            <pc:sldMk cId="966562387" sldId="359"/>
            <ac:spMk id="4" creationId="{C0ECF607-E1FB-6AD2-4E5C-13650FC68856}"/>
          </ac:spMkLst>
        </pc:spChg>
        <pc:spChg chg="del">
          <ac:chgData name="Bridget Good" userId="3106df7fe09c96aa" providerId="LiveId" clId="{FACA9545-B83F-46F5-8351-A26002A2A86A}" dt="2023-07-23T01:45:53.472" v="5255" actId="478"/>
          <ac:spMkLst>
            <pc:docMk/>
            <pc:sldMk cId="966562387" sldId="359"/>
            <ac:spMk id="6" creationId="{72648B3E-B90A-F552-0C8B-1719BBB9A3E1}"/>
          </ac:spMkLst>
        </pc:spChg>
        <pc:spChg chg="add del mod">
          <ac:chgData name="Bridget Good" userId="3106df7fe09c96aa" providerId="LiveId" clId="{FACA9545-B83F-46F5-8351-A26002A2A86A}" dt="2023-07-23T01:47:26.064" v="5265" actId="478"/>
          <ac:spMkLst>
            <pc:docMk/>
            <pc:sldMk cId="966562387" sldId="359"/>
            <ac:spMk id="8" creationId="{13E2F618-D987-1226-6B61-DC6B4BF31CDB}"/>
          </ac:spMkLst>
        </pc:spChg>
        <pc:spChg chg="add del">
          <ac:chgData name="Bridget Good" userId="3106df7fe09c96aa" providerId="LiveId" clId="{FACA9545-B83F-46F5-8351-A26002A2A86A}" dt="2023-07-23T01:48:23.921" v="5267" actId="11529"/>
          <ac:spMkLst>
            <pc:docMk/>
            <pc:sldMk cId="966562387" sldId="359"/>
            <ac:spMk id="10" creationId="{ABCDFD9B-5C4A-99F8-AB2E-2841C56B1214}"/>
          </ac:spMkLst>
        </pc:spChg>
        <pc:spChg chg="add del mod">
          <ac:chgData name="Bridget Good" userId="3106df7fe09c96aa" providerId="LiveId" clId="{FACA9545-B83F-46F5-8351-A26002A2A86A}" dt="2023-07-23T01:56:17.111" v="5652" actId="11529"/>
          <ac:spMkLst>
            <pc:docMk/>
            <pc:sldMk cId="966562387" sldId="359"/>
            <ac:spMk id="12" creationId="{F0CDB88B-49EF-8D40-1D70-F60C078F21E8}"/>
          </ac:spMkLst>
        </pc:spChg>
        <pc:spChg chg="add del">
          <ac:chgData name="Bridget Good" userId="3106df7fe09c96aa" providerId="LiveId" clId="{FACA9545-B83F-46F5-8351-A26002A2A86A}" dt="2023-07-23T02:16:49.978" v="5713"/>
          <ac:spMkLst>
            <pc:docMk/>
            <pc:sldMk cId="966562387" sldId="359"/>
            <ac:spMk id="36" creationId="{A7288450-47B8-4A95-D3EC-B661C7F3A277}"/>
          </ac:spMkLst>
        </pc:spChg>
        <pc:spChg chg="add del mod">
          <ac:chgData name="Bridget Good" userId="3106df7fe09c96aa" providerId="LiveId" clId="{FACA9545-B83F-46F5-8351-A26002A2A86A}" dt="2023-07-23T02:19:59.657" v="5733" actId="478"/>
          <ac:spMkLst>
            <pc:docMk/>
            <pc:sldMk cId="966562387" sldId="359"/>
            <ac:spMk id="45" creationId="{E53594B5-F053-90F5-E93C-0D31F7E6E5F4}"/>
          </ac:spMkLst>
        </pc:spChg>
        <pc:spChg chg="add mod">
          <ac:chgData name="Bridget Good" userId="3106df7fe09c96aa" providerId="LiveId" clId="{FACA9545-B83F-46F5-8351-A26002A2A86A}" dt="2023-07-23T02:24:12.944" v="5767" actId="688"/>
          <ac:spMkLst>
            <pc:docMk/>
            <pc:sldMk cId="966562387" sldId="359"/>
            <ac:spMk id="46" creationId="{65554205-B888-F95D-3D5E-FCFC1B1DEABA}"/>
          </ac:spMkLst>
        </pc:spChg>
        <pc:picChg chg="mod ord">
          <ac:chgData name="Bridget Good" userId="3106df7fe09c96aa" providerId="LiveId" clId="{FACA9545-B83F-46F5-8351-A26002A2A86A}" dt="2023-07-23T02:17:43.194" v="5717" actId="1037"/>
          <ac:picMkLst>
            <pc:docMk/>
            <pc:sldMk cId="966562387" sldId="359"/>
            <ac:picMk id="5" creationId="{026CD198-48B0-4B16-F313-5158B8C46594}"/>
          </ac:picMkLst>
        </pc:picChg>
        <pc:picChg chg="add del mod">
          <ac:chgData name="Bridget Good" userId="3106df7fe09c96aa" providerId="LiveId" clId="{FACA9545-B83F-46F5-8351-A26002A2A86A}" dt="2023-07-23T02:16:19.290" v="5689" actId="478"/>
          <ac:picMkLst>
            <pc:docMk/>
            <pc:sldMk cId="966562387" sldId="359"/>
            <ac:picMk id="7" creationId="{2D899616-A7A1-1991-ECCE-1DCBB4BE7A58}"/>
          </ac:picMkLst>
        </pc:picChg>
        <pc:picChg chg="add mod">
          <ac:chgData name="Bridget Good" userId="3106df7fe09c96aa" providerId="LiveId" clId="{FACA9545-B83F-46F5-8351-A26002A2A86A}" dt="2023-07-23T02:17:46.138" v="5718" actId="1037"/>
          <ac:picMkLst>
            <pc:docMk/>
            <pc:sldMk cId="966562387" sldId="359"/>
            <ac:picMk id="38" creationId="{9B524012-7D4F-FCAF-94F6-AA06DD781F60}"/>
          </ac:picMkLst>
        </pc:picChg>
        <pc:picChg chg="add mod">
          <ac:chgData name="Bridget Good" userId="3106df7fe09c96aa" providerId="LiveId" clId="{FACA9545-B83F-46F5-8351-A26002A2A86A}" dt="2023-07-23T02:26:18.743" v="5780" actId="1076"/>
          <ac:picMkLst>
            <pc:docMk/>
            <pc:sldMk cId="966562387" sldId="359"/>
            <ac:picMk id="48" creationId="{832B2450-5FDE-A87A-C116-EB89B405B7FC}"/>
          </ac:picMkLst>
        </pc:picChg>
        <pc:inkChg chg="add del">
          <ac:chgData name="Bridget Good" userId="3106df7fe09c96aa" providerId="LiveId" clId="{FACA9545-B83F-46F5-8351-A26002A2A86A}" dt="2023-07-23T01:56:45.774" v="5654" actId="9405"/>
          <ac:inkMkLst>
            <pc:docMk/>
            <pc:sldMk cId="966562387" sldId="359"/>
            <ac:inkMk id="13" creationId="{93B17E3D-5FEF-49C8-98B8-DA4EB727183C}"/>
          </ac:inkMkLst>
        </pc:inkChg>
        <pc:inkChg chg="add del">
          <ac:chgData name="Bridget Good" userId="3106df7fe09c96aa" providerId="LiveId" clId="{FACA9545-B83F-46F5-8351-A26002A2A86A}" dt="2023-07-23T02:16:30.408" v="5701" actId="478"/>
          <ac:inkMkLst>
            <pc:docMk/>
            <pc:sldMk cId="966562387" sldId="359"/>
            <ac:inkMk id="14" creationId="{B6F67234-9918-ECB1-7433-563A65C0C810}"/>
          </ac:inkMkLst>
        </pc:inkChg>
        <pc:inkChg chg="add del">
          <ac:chgData name="Bridget Good" userId="3106df7fe09c96aa" providerId="LiveId" clId="{FACA9545-B83F-46F5-8351-A26002A2A86A}" dt="2023-07-23T02:16:33.417" v="5705" actId="478"/>
          <ac:inkMkLst>
            <pc:docMk/>
            <pc:sldMk cId="966562387" sldId="359"/>
            <ac:inkMk id="15" creationId="{06438C20-1A81-0CD6-F015-362EDB2C173D}"/>
          </ac:inkMkLst>
        </pc:inkChg>
        <pc:inkChg chg="add del">
          <ac:chgData name="Bridget Good" userId="3106df7fe09c96aa" providerId="LiveId" clId="{FACA9545-B83F-46F5-8351-A26002A2A86A}" dt="2023-07-23T02:16:23.722" v="5692" actId="478"/>
          <ac:inkMkLst>
            <pc:docMk/>
            <pc:sldMk cId="966562387" sldId="359"/>
            <ac:inkMk id="16" creationId="{04C9A631-F278-EF55-2FA0-4FF8E2199280}"/>
          </ac:inkMkLst>
        </pc:inkChg>
        <pc:inkChg chg="add del">
          <ac:chgData name="Bridget Good" userId="3106df7fe09c96aa" providerId="LiveId" clId="{FACA9545-B83F-46F5-8351-A26002A2A86A}" dt="2023-07-23T02:16:24.520" v="5693" actId="478"/>
          <ac:inkMkLst>
            <pc:docMk/>
            <pc:sldMk cId="966562387" sldId="359"/>
            <ac:inkMk id="17" creationId="{C54F8FA5-8281-6608-9F96-F805A53ECDA9}"/>
          </ac:inkMkLst>
        </pc:inkChg>
        <pc:inkChg chg="add del">
          <ac:chgData name="Bridget Good" userId="3106df7fe09c96aa" providerId="LiveId" clId="{FACA9545-B83F-46F5-8351-A26002A2A86A}" dt="2023-07-23T02:16:25.929" v="5695" actId="478"/>
          <ac:inkMkLst>
            <pc:docMk/>
            <pc:sldMk cId="966562387" sldId="359"/>
            <ac:inkMk id="18" creationId="{7D39B299-81C0-F211-265D-75CD46F9234D}"/>
          </ac:inkMkLst>
        </pc:inkChg>
        <pc:inkChg chg="add del">
          <ac:chgData name="Bridget Good" userId="3106df7fe09c96aa" providerId="LiveId" clId="{FACA9545-B83F-46F5-8351-A26002A2A86A}" dt="2023-07-23T02:16:35.882" v="5708" actId="478"/>
          <ac:inkMkLst>
            <pc:docMk/>
            <pc:sldMk cId="966562387" sldId="359"/>
            <ac:inkMk id="19" creationId="{F7441338-8387-F886-5B59-D1B9C384EED3}"/>
          </ac:inkMkLst>
        </pc:inkChg>
        <pc:inkChg chg="add del">
          <ac:chgData name="Bridget Good" userId="3106df7fe09c96aa" providerId="LiveId" clId="{FACA9545-B83F-46F5-8351-A26002A2A86A}" dt="2023-07-23T02:16:37.098" v="5709" actId="478"/>
          <ac:inkMkLst>
            <pc:docMk/>
            <pc:sldMk cId="966562387" sldId="359"/>
            <ac:inkMk id="20" creationId="{FDE460E7-7A41-9053-ADFB-456E42D876D1}"/>
          </ac:inkMkLst>
        </pc:inkChg>
        <pc:inkChg chg="add del">
          <ac:chgData name="Bridget Good" userId="3106df7fe09c96aa" providerId="LiveId" clId="{FACA9545-B83F-46F5-8351-A26002A2A86A}" dt="2023-07-23T02:16:38.842" v="5711" actId="478"/>
          <ac:inkMkLst>
            <pc:docMk/>
            <pc:sldMk cId="966562387" sldId="359"/>
            <ac:inkMk id="21" creationId="{6C77F901-2C4E-15D2-EB74-19B3D20CBF0A}"/>
          </ac:inkMkLst>
        </pc:inkChg>
        <pc:inkChg chg="add del">
          <ac:chgData name="Bridget Good" userId="3106df7fe09c96aa" providerId="LiveId" clId="{FACA9545-B83F-46F5-8351-A26002A2A86A}" dt="2023-07-23T02:16:25.161" v="5694" actId="478"/>
          <ac:inkMkLst>
            <pc:docMk/>
            <pc:sldMk cId="966562387" sldId="359"/>
            <ac:inkMk id="22" creationId="{9B7D12EC-C210-E678-BC1D-FC478F862122}"/>
          </ac:inkMkLst>
        </pc:inkChg>
        <pc:inkChg chg="add del">
          <ac:chgData name="Bridget Good" userId="3106df7fe09c96aa" providerId="LiveId" clId="{FACA9545-B83F-46F5-8351-A26002A2A86A}" dt="2023-07-23T02:16:26.714" v="5696" actId="478"/>
          <ac:inkMkLst>
            <pc:docMk/>
            <pc:sldMk cId="966562387" sldId="359"/>
            <ac:inkMk id="23" creationId="{49E0B798-5EBF-3D3C-E8E1-F59F4ECB3A24}"/>
          </ac:inkMkLst>
        </pc:inkChg>
        <pc:inkChg chg="add del">
          <ac:chgData name="Bridget Good" userId="3106df7fe09c96aa" providerId="LiveId" clId="{FACA9545-B83F-46F5-8351-A26002A2A86A}" dt="2023-07-23T02:16:22.954" v="5691" actId="478"/>
          <ac:inkMkLst>
            <pc:docMk/>
            <pc:sldMk cId="966562387" sldId="359"/>
            <ac:inkMk id="24" creationId="{35A5740B-C34F-DFF7-56BA-5C17296D761C}"/>
          </ac:inkMkLst>
        </pc:inkChg>
        <pc:inkChg chg="add del">
          <ac:chgData name="Bridget Good" userId="3106df7fe09c96aa" providerId="LiveId" clId="{FACA9545-B83F-46F5-8351-A26002A2A86A}" dt="2023-07-23T02:16:22.154" v="5690" actId="478"/>
          <ac:inkMkLst>
            <pc:docMk/>
            <pc:sldMk cId="966562387" sldId="359"/>
            <ac:inkMk id="25" creationId="{07DD61C7-72EE-15E0-3E06-8A9D5B023798}"/>
          </ac:inkMkLst>
        </pc:inkChg>
        <pc:inkChg chg="add del">
          <ac:chgData name="Bridget Good" userId="3106df7fe09c96aa" providerId="LiveId" clId="{FACA9545-B83F-46F5-8351-A26002A2A86A}" dt="2023-07-23T02:16:32.714" v="5704" actId="478"/>
          <ac:inkMkLst>
            <pc:docMk/>
            <pc:sldMk cId="966562387" sldId="359"/>
            <ac:inkMk id="26" creationId="{CB6CC969-20E5-042A-22E9-F531BDCCB762}"/>
          </ac:inkMkLst>
        </pc:inkChg>
        <pc:inkChg chg="add del">
          <ac:chgData name="Bridget Good" userId="3106df7fe09c96aa" providerId="LiveId" clId="{FACA9545-B83F-46F5-8351-A26002A2A86A}" dt="2023-07-23T02:16:31.274" v="5702" actId="478"/>
          <ac:inkMkLst>
            <pc:docMk/>
            <pc:sldMk cId="966562387" sldId="359"/>
            <ac:inkMk id="27" creationId="{B77C48D9-AAE6-E74E-D232-2B20A1F408F7}"/>
          </ac:inkMkLst>
        </pc:inkChg>
        <pc:inkChg chg="add del">
          <ac:chgData name="Bridget Good" userId="3106df7fe09c96aa" providerId="LiveId" clId="{FACA9545-B83F-46F5-8351-A26002A2A86A}" dt="2023-07-23T02:16:29.737" v="5700" actId="478"/>
          <ac:inkMkLst>
            <pc:docMk/>
            <pc:sldMk cId="966562387" sldId="359"/>
            <ac:inkMk id="28" creationId="{BEC6442C-E06D-6AEE-B0CB-F341275AD8DF}"/>
          </ac:inkMkLst>
        </pc:inkChg>
        <pc:inkChg chg="add del">
          <ac:chgData name="Bridget Good" userId="3106df7fe09c96aa" providerId="LiveId" clId="{FACA9545-B83F-46F5-8351-A26002A2A86A}" dt="2023-07-23T02:16:29.097" v="5699" actId="478"/>
          <ac:inkMkLst>
            <pc:docMk/>
            <pc:sldMk cId="966562387" sldId="359"/>
            <ac:inkMk id="29" creationId="{8BFCBE8F-F707-488F-4C61-7ED4E83CBC1D}"/>
          </ac:inkMkLst>
        </pc:inkChg>
        <pc:inkChg chg="add del">
          <ac:chgData name="Bridget Good" userId="3106df7fe09c96aa" providerId="LiveId" clId="{FACA9545-B83F-46F5-8351-A26002A2A86A}" dt="2023-07-23T02:16:34.249" v="5706" actId="478"/>
          <ac:inkMkLst>
            <pc:docMk/>
            <pc:sldMk cId="966562387" sldId="359"/>
            <ac:inkMk id="30" creationId="{1A7C75F6-8FE7-9633-F227-825AA642423A}"/>
          </ac:inkMkLst>
        </pc:inkChg>
        <pc:inkChg chg="add del">
          <ac:chgData name="Bridget Good" userId="3106df7fe09c96aa" providerId="LiveId" clId="{FACA9545-B83F-46F5-8351-A26002A2A86A}" dt="2023-07-23T02:16:28.265" v="5698" actId="478"/>
          <ac:inkMkLst>
            <pc:docMk/>
            <pc:sldMk cId="966562387" sldId="359"/>
            <ac:inkMk id="31" creationId="{CF70F0E2-153C-7EDD-95AD-67505F7FADBE}"/>
          </ac:inkMkLst>
        </pc:inkChg>
        <pc:inkChg chg="add del">
          <ac:chgData name="Bridget Good" userId="3106df7fe09c96aa" providerId="LiveId" clId="{FACA9545-B83F-46F5-8351-A26002A2A86A}" dt="2023-07-23T02:16:27.369" v="5697" actId="478"/>
          <ac:inkMkLst>
            <pc:docMk/>
            <pc:sldMk cId="966562387" sldId="359"/>
            <ac:inkMk id="32" creationId="{F0C8E2A4-BF31-92A2-6D1E-4D1213940964}"/>
          </ac:inkMkLst>
        </pc:inkChg>
        <pc:inkChg chg="add del">
          <ac:chgData name="Bridget Good" userId="3106df7fe09c96aa" providerId="LiveId" clId="{FACA9545-B83F-46F5-8351-A26002A2A86A}" dt="2023-07-23T02:16:32.042" v="5703" actId="478"/>
          <ac:inkMkLst>
            <pc:docMk/>
            <pc:sldMk cId="966562387" sldId="359"/>
            <ac:inkMk id="33" creationId="{94CF3F5C-583D-29D7-21CC-6C66C5B47DD3}"/>
          </ac:inkMkLst>
        </pc:inkChg>
        <pc:inkChg chg="add del">
          <ac:chgData name="Bridget Good" userId="3106df7fe09c96aa" providerId="LiveId" clId="{FACA9545-B83F-46F5-8351-A26002A2A86A}" dt="2023-07-23T02:16:35.160" v="5707" actId="478"/>
          <ac:inkMkLst>
            <pc:docMk/>
            <pc:sldMk cId="966562387" sldId="359"/>
            <ac:inkMk id="34" creationId="{1F0709D8-683B-213E-9A2D-52246B528CE7}"/>
          </ac:inkMkLst>
        </pc:inkChg>
        <pc:inkChg chg="add del">
          <ac:chgData name="Bridget Good" userId="3106df7fe09c96aa" providerId="LiveId" clId="{FACA9545-B83F-46F5-8351-A26002A2A86A}" dt="2023-07-23T02:16:37.896" v="5710" actId="478"/>
          <ac:inkMkLst>
            <pc:docMk/>
            <pc:sldMk cId="966562387" sldId="359"/>
            <ac:inkMk id="35" creationId="{028F9201-8592-E44F-AF4E-7B2B0354112D}"/>
          </ac:inkMkLst>
        </pc:inkChg>
        <pc:cxnChg chg="add del mod">
          <ac:chgData name="Bridget Good" userId="3106df7fe09c96aa" providerId="LiveId" clId="{FACA9545-B83F-46F5-8351-A26002A2A86A}" dt="2023-07-23T02:18:36.825" v="5724" actId="478"/>
          <ac:cxnSpMkLst>
            <pc:docMk/>
            <pc:sldMk cId="966562387" sldId="359"/>
            <ac:cxnSpMk id="40" creationId="{02AC659D-B8C2-B880-9D85-3452793CF455}"/>
          </ac:cxnSpMkLst>
        </pc:cxnChg>
      </pc:sldChg>
      <pc:sldChg chg="addSp delSp modSp new mod ord setBg addAnim modNotes">
        <pc:chgData name="Bridget Good" userId="3106df7fe09c96aa" providerId="LiveId" clId="{FACA9545-B83F-46F5-8351-A26002A2A86A}" dt="2023-07-23T01:32:08.323" v="4392" actId="20577"/>
        <pc:sldMkLst>
          <pc:docMk/>
          <pc:sldMk cId="369906733" sldId="360"/>
        </pc:sldMkLst>
        <pc:spChg chg="mod ord">
          <ac:chgData name="Bridget Good" userId="3106df7fe09c96aa" providerId="LiveId" clId="{FACA9545-B83F-46F5-8351-A26002A2A86A}" dt="2023-07-23T00:54:15.756" v="1096" actId="20577"/>
          <ac:spMkLst>
            <pc:docMk/>
            <pc:sldMk cId="369906733" sldId="360"/>
            <ac:spMk id="2" creationId="{FF23F527-C726-0FAD-E7A4-DEAC664E3C76}"/>
          </ac:spMkLst>
        </pc:spChg>
        <pc:spChg chg="del">
          <ac:chgData name="Bridget Good" userId="3106df7fe09c96aa" providerId="LiveId" clId="{FACA9545-B83F-46F5-8351-A26002A2A86A}" dt="2023-07-23T00:38:54.030" v="619" actId="478"/>
          <ac:spMkLst>
            <pc:docMk/>
            <pc:sldMk cId="369906733" sldId="360"/>
            <ac:spMk id="3" creationId="{C6D798EC-76D4-C055-F5CA-B5FFB7C09AAE}"/>
          </ac:spMkLst>
        </pc:spChg>
        <pc:spChg chg="add">
          <ac:chgData name="Bridget Good" userId="3106df7fe09c96aa" providerId="LiveId" clId="{FACA9545-B83F-46F5-8351-A26002A2A86A}" dt="2023-07-23T00:39:55.012" v="637" actId="26606"/>
          <ac:spMkLst>
            <pc:docMk/>
            <pc:sldMk cId="369906733" sldId="360"/>
            <ac:spMk id="36" creationId="{4EB21FA6-8B6A-4699-8408-91E69980018A}"/>
          </ac:spMkLst>
        </pc:spChg>
        <pc:spChg chg="add">
          <ac:chgData name="Bridget Good" userId="3106df7fe09c96aa" providerId="LiveId" clId="{FACA9545-B83F-46F5-8351-A26002A2A86A}" dt="2023-07-23T00:39:55.012" v="637" actId="26606"/>
          <ac:spMkLst>
            <pc:docMk/>
            <pc:sldMk cId="369906733" sldId="360"/>
            <ac:spMk id="38" creationId="{BA1AABB7-0FD0-4445-8B8B-7A0C680C5CE8}"/>
          </ac:spMkLst>
        </pc:spChg>
        <pc:spChg chg="add">
          <ac:chgData name="Bridget Good" userId="3106df7fe09c96aa" providerId="LiveId" clId="{FACA9545-B83F-46F5-8351-A26002A2A86A}" dt="2023-07-23T00:39:55.012" v="637" actId="26606"/>
          <ac:spMkLst>
            <pc:docMk/>
            <pc:sldMk cId="369906733" sldId="360"/>
            <ac:spMk id="40" creationId="{B8B04C4B-AC68-4DAC-B6E9-4BA106EEA20B}"/>
          </ac:spMkLst>
        </pc:spChg>
        <pc:spChg chg="add">
          <ac:chgData name="Bridget Good" userId="3106df7fe09c96aa" providerId="LiveId" clId="{FACA9545-B83F-46F5-8351-A26002A2A86A}" dt="2023-07-23T00:39:55.012" v="637" actId="26606"/>
          <ac:spMkLst>
            <pc:docMk/>
            <pc:sldMk cId="369906733" sldId="360"/>
            <ac:spMk id="42" creationId="{83B8F510-7BD8-444A-82C8-5DA7E5E2A19B}"/>
          </ac:spMkLst>
        </pc:spChg>
        <pc:spChg chg="add">
          <ac:chgData name="Bridget Good" userId="3106df7fe09c96aa" providerId="LiveId" clId="{FACA9545-B83F-46F5-8351-A26002A2A86A}" dt="2023-07-23T00:39:55.012" v="637" actId="26606"/>
          <ac:spMkLst>
            <pc:docMk/>
            <pc:sldMk cId="369906733" sldId="360"/>
            <ac:spMk id="44" creationId="{760B9607-D73D-493B-848E-23B932717968}"/>
          </ac:spMkLst>
        </pc:spChg>
        <pc:grpChg chg="add">
          <ac:chgData name="Bridget Good" userId="3106df7fe09c96aa" providerId="LiveId" clId="{FACA9545-B83F-46F5-8351-A26002A2A86A}" dt="2023-07-23T00:39:55.012" v="637" actId="26606"/>
          <ac:grpSpMkLst>
            <pc:docMk/>
            <pc:sldMk cId="369906733" sldId="360"/>
            <ac:grpSpMk id="8" creationId="{F27737A0-D7E0-4415-8E90-FD4F69E76C19}"/>
          </ac:grpSpMkLst>
        </pc:grpChg>
        <pc:grpChg chg="add">
          <ac:chgData name="Bridget Good" userId="3106df7fe09c96aa" providerId="LiveId" clId="{FACA9545-B83F-46F5-8351-A26002A2A86A}" dt="2023-07-23T00:39:55.012" v="637" actId="26606"/>
          <ac:grpSpMkLst>
            <pc:docMk/>
            <pc:sldMk cId="369906733" sldId="360"/>
            <ac:grpSpMk id="22" creationId="{57D8AB18-1DD7-4D60-B9FA-190B47BB267A}"/>
          </ac:grpSpMkLst>
        </pc:grpChg>
        <pc:picChg chg="add">
          <ac:chgData name="Bridget Good" userId="3106df7fe09c96aa" providerId="LiveId" clId="{FACA9545-B83F-46F5-8351-A26002A2A86A}" dt="2023-07-23T00:39:55.012" v="637" actId="26606"/>
          <ac:picMkLst>
            <pc:docMk/>
            <pc:sldMk cId="369906733" sldId="360"/>
            <ac:picMk id="4" creationId="{1EB05998-D1AC-F903-8A89-82F06664D629}"/>
          </ac:picMkLst>
        </pc:picChg>
      </pc:sldChg>
      <pc:sldChg chg="delSp modSp add mod modNotes">
        <pc:chgData name="Bridget Good" userId="3106df7fe09c96aa" providerId="LiveId" clId="{FACA9545-B83F-46F5-8351-A26002A2A86A}" dt="2023-07-23T02:32:07.079" v="6152" actId="6549"/>
        <pc:sldMkLst>
          <pc:docMk/>
          <pc:sldMk cId="379441337" sldId="361"/>
        </pc:sldMkLst>
        <pc:spChg chg="del">
          <ac:chgData name="Bridget Good" userId="3106df7fe09c96aa" providerId="LiveId" clId="{FACA9545-B83F-46F5-8351-A26002A2A86A}" dt="2023-07-23T02:29:11.943" v="5789" actId="478"/>
          <ac:spMkLst>
            <pc:docMk/>
            <pc:sldMk cId="379441337" sldId="361"/>
            <ac:spMk id="4" creationId="{C0ECF607-E1FB-6AD2-4E5C-13650FC68856}"/>
          </ac:spMkLst>
        </pc:spChg>
        <pc:spChg chg="mod">
          <ac:chgData name="Bridget Good" userId="3106df7fe09c96aa" providerId="LiveId" clId="{FACA9545-B83F-46F5-8351-A26002A2A86A}" dt="2023-07-23T02:29:17.071" v="5790" actId="1076"/>
          <ac:spMkLst>
            <pc:docMk/>
            <pc:sldMk cId="379441337" sldId="361"/>
            <ac:spMk id="6" creationId="{72648B3E-B90A-F552-0C8B-1719BBB9A3E1}"/>
          </ac:spMkLst>
        </pc:spChg>
      </pc:sldChg>
      <pc:sldChg chg="addSp delSp modSp new mod setBg modNotes">
        <pc:chgData name="Bridget Good" userId="3106df7fe09c96aa" providerId="LiveId" clId="{FACA9545-B83F-46F5-8351-A26002A2A86A}" dt="2023-07-23T14:13:53.646" v="7728" actId="20577"/>
        <pc:sldMkLst>
          <pc:docMk/>
          <pc:sldMk cId="998276321" sldId="362"/>
        </pc:sldMkLst>
        <pc:spChg chg="del">
          <ac:chgData name="Bridget Good" userId="3106df7fe09c96aa" providerId="LiveId" clId="{FACA9545-B83F-46F5-8351-A26002A2A86A}" dt="2023-07-23T14:10:52.017" v="7569" actId="478"/>
          <ac:spMkLst>
            <pc:docMk/>
            <pc:sldMk cId="998276321" sldId="362"/>
            <ac:spMk id="2" creationId="{1183E6E9-E063-AFEE-EC2F-AD2AC8B82711}"/>
          </ac:spMkLst>
        </pc:spChg>
        <pc:spChg chg="del">
          <ac:chgData name="Bridget Good" userId="3106df7fe09c96aa" providerId="LiveId" clId="{FACA9545-B83F-46F5-8351-A26002A2A86A}" dt="2023-07-23T14:10:48.016" v="7568" actId="478"/>
          <ac:spMkLst>
            <pc:docMk/>
            <pc:sldMk cId="998276321" sldId="362"/>
            <ac:spMk id="3" creationId="{C1DF1EB8-706D-5DFC-6F44-73363C9BEFD2}"/>
          </ac:spMkLst>
        </pc:spChg>
        <pc:spChg chg="add del">
          <ac:chgData name="Bridget Good" userId="3106df7fe09c96aa" providerId="LiveId" clId="{FACA9545-B83F-46F5-8351-A26002A2A86A}" dt="2023-07-23T14:11:08.559" v="7572" actId="26606"/>
          <ac:spMkLst>
            <pc:docMk/>
            <pc:sldMk cId="998276321" sldId="362"/>
            <ac:spMk id="38" creationId="{9FFA7C60-EEB5-45DC-B964-20A76F776EF5}"/>
          </ac:spMkLst>
        </pc:spChg>
        <pc:spChg chg="add del">
          <ac:chgData name="Bridget Good" userId="3106df7fe09c96aa" providerId="LiveId" clId="{FACA9545-B83F-46F5-8351-A26002A2A86A}" dt="2023-07-23T14:11:08.559" v="7572" actId="26606"/>
          <ac:spMkLst>
            <pc:docMk/>
            <pc:sldMk cId="998276321" sldId="362"/>
            <ac:spMk id="40" creationId="{7D84F46B-82DB-461C-88AC-F6C66B593E2C}"/>
          </ac:spMkLst>
        </pc:spChg>
        <pc:spChg chg="add del">
          <ac:chgData name="Bridget Good" userId="3106df7fe09c96aa" providerId="LiveId" clId="{FACA9545-B83F-46F5-8351-A26002A2A86A}" dt="2023-07-23T14:11:08.559" v="7572" actId="26606"/>
          <ac:spMkLst>
            <pc:docMk/>
            <pc:sldMk cId="998276321" sldId="362"/>
            <ac:spMk id="42" creationId="{EBB724F1-DC90-45FC-9E90-E1A33393D2EE}"/>
          </ac:spMkLst>
        </pc:spChg>
        <pc:spChg chg="add del">
          <ac:chgData name="Bridget Good" userId="3106df7fe09c96aa" providerId="LiveId" clId="{FACA9545-B83F-46F5-8351-A26002A2A86A}" dt="2023-07-23T14:11:08.559" v="7572" actId="26606"/>
          <ac:spMkLst>
            <pc:docMk/>
            <pc:sldMk cId="998276321" sldId="362"/>
            <ac:spMk id="44" creationId="{8628DE88-9989-4D6E-84A4-51A8EBD456E9}"/>
          </ac:spMkLst>
        </pc:spChg>
        <pc:spChg chg="add del">
          <ac:chgData name="Bridget Good" userId="3106df7fe09c96aa" providerId="LiveId" clId="{FACA9545-B83F-46F5-8351-A26002A2A86A}" dt="2023-07-23T14:11:47.311" v="7578" actId="26606"/>
          <ac:spMkLst>
            <pc:docMk/>
            <pc:sldMk cId="998276321" sldId="362"/>
            <ac:spMk id="72" creationId="{9FFA7C60-EEB5-45DC-B964-20A76F776EF5}"/>
          </ac:spMkLst>
        </pc:spChg>
        <pc:spChg chg="add del">
          <ac:chgData name="Bridget Good" userId="3106df7fe09c96aa" providerId="LiveId" clId="{FACA9545-B83F-46F5-8351-A26002A2A86A}" dt="2023-07-23T14:11:47.311" v="7578" actId="26606"/>
          <ac:spMkLst>
            <pc:docMk/>
            <pc:sldMk cId="998276321" sldId="362"/>
            <ac:spMk id="73" creationId="{7D84F46B-82DB-461C-88AC-F6C66B593E2C}"/>
          </ac:spMkLst>
        </pc:spChg>
        <pc:spChg chg="add del">
          <ac:chgData name="Bridget Good" userId="3106df7fe09c96aa" providerId="LiveId" clId="{FACA9545-B83F-46F5-8351-A26002A2A86A}" dt="2023-07-23T14:11:47.311" v="7578" actId="26606"/>
          <ac:spMkLst>
            <pc:docMk/>
            <pc:sldMk cId="998276321" sldId="362"/>
            <ac:spMk id="74" creationId="{1B62AD0A-8961-410E-82E7-2C2BC605D94D}"/>
          </ac:spMkLst>
        </pc:spChg>
        <pc:spChg chg="add del">
          <ac:chgData name="Bridget Good" userId="3106df7fe09c96aa" providerId="LiveId" clId="{FACA9545-B83F-46F5-8351-A26002A2A86A}" dt="2023-07-23T14:11:47.311" v="7578" actId="26606"/>
          <ac:spMkLst>
            <pc:docMk/>
            <pc:sldMk cId="998276321" sldId="362"/>
            <ac:spMk id="75" creationId="{BC7475E6-8898-445C-A642-6120CD9E3163}"/>
          </ac:spMkLst>
        </pc:spChg>
        <pc:spChg chg="add">
          <ac:chgData name="Bridget Good" userId="3106df7fe09c96aa" providerId="LiveId" clId="{FACA9545-B83F-46F5-8351-A26002A2A86A}" dt="2023-07-23T14:11:47.311" v="7578" actId="26606"/>
          <ac:spMkLst>
            <pc:docMk/>
            <pc:sldMk cId="998276321" sldId="362"/>
            <ac:spMk id="108" creationId="{71B30B18-D920-4E3E-B931-1F310244C1B8}"/>
          </ac:spMkLst>
        </pc:spChg>
        <pc:spChg chg="add">
          <ac:chgData name="Bridget Good" userId="3106df7fe09c96aa" providerId="LiveId" clId="{FACA9545-B83F-46F5-8351-A26002A2A86A}" dt="2023-07-23T14:11:47.311" v="7578" actId="26606"/>
          <ac:spMkLst>
            <pc:docMk/>
            <pc:sldMk cId="998276321" sldId="362"/>
            <ac:spMk id="110" creationId="{C70EF50A-66E6-460A-8AF9-47A10D0D999C}"/>
          </ac:spMkLst>
        </pc:spChg>
        <pc:spChg chg="add">
          <ac:chgData name="Bridget Good" userId="3106df7fe09c96aa" providerId="LiveId" clId="{FACA9545-B83F-46F5-8351-A26002A2A86A}" dt="2023-07-23T14:11:47.311" v="7578" actId="26606"/>
          <ac:spMkLst>
            <pc:docMk/>
            <pc:sldMk cId="998276321" sldId="362"/>
            <ac:spMk id="112" creationId="{01520B72-94C4-4ABB-AC64-A3382705BE06}"/>
          </ac:spMkLst>
        </pc:spChg>
        <pc:spChg chg="add">
          <ac:chgData name="Bridget Good" userId="3106df7fe09c96aa" providerId="LiveId" clId="{FACA9545-B83F-46F5-8351-A26002A2A86A}" dt="2023-07-23T14:11:47.311" v="7578" actId="26606"/>
          <ac:spMkLst>
            <pc:docMk/>
            <pc:sldMk cId="998276321" sldId="362"/>
            <ac:spMk id="114" creationId="{9A64CBFD-D6E8-4E6A-8F66-1948BED33157}"/>
          </ac:spMkLst>
        </pc:spChg>
        <pc:grpChg chg="add del">
          <ac:chgData name="Bridget Good" userId="3106df7fe09c96aa" providerId="LiveId" clId="{FACA9545-B83F-46F5-8351-A26002A2A86A}" dt="2023-07-23T14:11:08.559" v="7572" actId="26606"/>
          <ac:grpSpMkLst>
            <pc:docMk/>
            <pc:sldMk cId="998276321" sldId="362"/>
            <ac:grpSpMk id="10" creationId="{58DF5B7A-7785-49C6-B4EB-252FF28C2132}"/>
          </ac:grpSpMkLst>
        </pc:grpChg>
        <pc:grpChg chg="add del">
          <ac:chgData name="Bridget Good" userId="3106df7fe09c96aa" providerId="LiveId" clId="{FACA9545-B83F-46F5-8351-A26002A2A86A}" dt="2023-07-23T14:11:08.559" v="7572" actId="26606"/>
          <ac:grpSpMkLst>
            <pc:docMk/>
            <pc:sldMk cId="998276321" sldId="362"/>
            <ac:grpSpMk id="24" creationId="{9F9B151E-1B34-4FA6-A53D-B92F787D9EAD}"/>
          </ac:grpSpMkLst>
        </pc:grpChg>
        <pc:grpChg chg="add del">
          <ac:chgData name="Bridget Good" userId="3106df7fe09c96aa" providerId="LiveId" clId="{FACA9545-B83F-46F5-8351-A26002A2A86A}" dt="2023-07-23T14:11:47.311" v="7578" actId="26606"/>
          <ac:grpSpMkLst>
            <pc:docMk/>
            <pc:sldMk cId="998276321" sldId="362"/>
            <ac:grpSpMk id="46" creationId="{58DF5B7A-7785-49C6-B4EB-252FF28C2132}"/>
          </ac:grpSpMkLst>
        </pc:grpChg>
        <pc:grpChg chg="add del">
          <ac:chgData name="Bridget Good" userId="3106df7fe09c96aa" providerId="LiveId" clId="{FACA9545-B83F-46F5-8351-A26002A2A86A}" dt="2023-07-23T14:11:47.311" v="7578" actId="26606"/>
          <ac:grpSpMkLst>
            <pc:docMk/>
            <pc:sldMk cId="998276321" sldId="362"/>
            <ac:grpSpMk id="59" creationId="{9F9B151E-1B34-4FA6-A53D-B92F787D9EAD}"/>
          </ac:grpSpMkLst>
        </pc:grpChg>
        <pc:grpChg chg="add">
          <ac:chgData name="Bridget Good" userId="3106df7fe09c96aa" providerId="LiveId" clId="{FACA9545-B83F-46F5-8351-A26002A2A86A}" dt="2023-07-23T14:11:47.311" v="7578" actId="26606"/>
          <ac:grpSpMkLst>
            <pc:docMk/>
            <pc:sldMk cId="998276321" sldId="362"/>
            <ac:grpSpMk id="80" creationId="{259C671B-1B22-4141-A9C0-2E7941FDA7C2}"/>
          </ac:grpSpMkLst>
        </pc:grpChg>
        <pc:grpChg chg="add">
          <ac:chgData name="Bridget Good" userId="3106df7fe09c96aa" providerId="LiveId" clId="{FACA9545-B83F-46F5-8351-A26002A2A86A}" dt="2023-07-23T14:11:47.311" v="7578" actId="26606"/>
          <ac:grpSpMkLst>
            <pc:docMk/>
            <pc:sldMk cId="998276321" sldId="362"/>
            <ac:grpSpMk id="94" creationId="{1D56A4CE-A3F4-4CFF-9A65-C029AC17B7CF}"/>
          </ac:grpSpMkLst>
        </pc:grpChg>
        <pc:picChg chg="add mod modCrop">
          <ac:chgData name="Bridget Good" userId="3106df7fe09c96aa" providerId="LiveId" clId="{FACA9545-B83F-46F5-8351-A26002A2A86A}" dt="2023-07-23T14:11:47.311" v="7578" actId="26606"/>
          <ac:picMkLst>
            <pc:docMk/>
            <pc:sldMk cId="998276321" sldId="362"/>
            <ac:picMk id="5" creationId="{BA196656-4E31-A226-6BE8-A6288F2E50CA}"/>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35DF01-F702-4CB6-AA49-C41F4C4D5F32}"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23EAA0BA-33F0-402B-B191-3CC6352C2B2E}">
      <dgm:prSet/>
      <dgm:spPr/>
      <dgm:t>
        <a:bodyPr/>
        <a:lstStyle/>
        <a:p>
          <a:r>
            <a:rPr lang="en-US"/>
            <a:t>Can’t account for continual building of stress</a:t>
          </a:r>
        </a:p>
      </dgm:t>
    </dgm:pt>
    <dgm:pt modelId="{603BA4D7-25B2-43C3-896E-8FD8C1F1C8BF}" type="parTrans" cxnId="{F9D2B712-C936-4A56-9195-6603B5F90C0E}">
      <dgm:prSet/>
      <dgm:spPr/>
      <dgm:t>
        <a:bodyPr/>
        <a:lstStyle/>
        <a:p>
          <a:endParaRPr lang="en-US"/>
        </a:p>
      </dgm:t>
    </dgm:pt>
    <dgm:pt modelId="{03EE7F15-2360-4525-8E66-ABF67DCD8CA2}" type="sibTrans" cxnId="{F9D2B712-C936-4A56-9195-6603B5F90C0E}">
      <dgm:prSet/>
      <dgm:spPr/>
      <dgm:t>
        <a:bodyPr/>
        <a:lstStyle/>
        <a:p>
          <a:endParaRPr lang="en-US"/>
        </a:p>
      </dgm:t>
    </dgm:pt>
    <dgm:pt modelId="{6008995A-ACA5-4097-ABC5-C556A634A13A}">
      <dgm:prSet/>
      <dgm:spPr/>
      <dgm:t>
        <a:bodyPr/>
        <a:lstStyle/>
        <a:p>
          <a:r>
            <a:rPr lang="en-US" dirty="0"/>
            <a:t>Can’t account for possible earthquake clustering</a:t>
          </a:r>
        </a:p>
      </dgm:t>
    </dgm:pt>
    <dgm:pt modelId="{A62C1F81-DDB7-4A62-AA7F-E91E3D82B780}" type="parTrans" cxnId="{72F0E256-2FDB-40D8-84A8-5013FB4EA293}">
      <dgm:prSet/>
      <dgm:spPr/>
      <dgm:t>
        <a:bodyPr/>
        <a:lstStyle/>
        <a:p>
          <a:endParaRPr lang="en-US"/>
        </a:p>
      </dgm:t>
    </dgm:pt>
    <dgm:pt modelId="{CFC4749C-EFF8-4833-AA3A-585ABDBA3BFA}" type="sibTrans" cxnId="{72F0E256-2FDB-40D8-84A8-5013FB4EA293}">
      <dgm:prSet/>
      <dgm:spPr/>
      <dgm:t>
        <a:bodyPr/>
        <a:lstStyle/>
        <a:p>
          <a:endParaRPr lang="en-US"/>
        </a:p>
      </dgm:t>
    </dgm:pt>
    <dgm:pt modelId="{8488037C-D23B-42E2-B014-3FC2014AB23A}">
      <dgm:prSet/>
      <dgm:spPr/>
      <dgm:t>
        <a:bodyPr/>
        <a:lstStyle/>
        <a:p>
          <a:r>
            <a:rPr lang="en-US" dirty="0"/>
            <a:t>Includes 46 earthquakes.</a:t>
          </a:r>
        </a:p>
      </dgm:t>
    </dgm:pt>
    <dgm:pt modelId="{476BC872-155F-4345-8F7D-15C1CEAE3333}" type="parTrans" cxnId="{B870C71D-DA9B-4264-82A7-0BE0982D1C3D}">
      <dgm:prSet/>
      <dgm:spPr/>
      <dgm:t>
        <a:bodyPr/>
        <a:lstStyle/>
        <a:p>
          <a:endParaRPr lang="en-US"/>
        </a:p>
      </dgm:t>
    </dgm:pt>
    <dgm:pt modelId="{8CA98512-556D-4031-8B65-253ACF0DF02E}" type="sibTrans" cxnId="{B870C71D-DA9B-4264-82A7-0BE0982D1C3D}">
      <dgm:prSet/>
      <dgm:spPr/>
      <dgm:t>
        <a:bodyPr/>
        <a:lstStyle/>
        <a:p>
          <a:endParaRPr lang="en-US"/>
        </a:p>
      </dgm:t>
    </dgm:pt>
    <dgm:pt modelId="{7E5CFA65-8FBF-410F-82C8-40D237672F53}" type="pres">
      <dgm:prSet presAssocID="{5A35DF01-F702-4CB6-AA49-C41F4C4D5F32}" presName="hierChild1" presStyleCnt="0">
        <dgm:presLayoutVars>
          <dgm:chPref val="1"/>
          <dgm:dir/>
          <dgm:animOne val="branch"/>
          <dgm:animLvl val="lvl"/>
          <dgm:resizeHandles/>
        </dgm:presLayoutVars>
      </dgm:prSet>
      <dgm:spPr/>
    </dgm:pt>
    <dgm:pt modelId="{6B560C1A-DBF0-42CE-ABE9-D955F0101569}" type="pres">
      <dgm:prSet presAssocID="{23EAA0BA-33F0-402B-B191-3CC6352C2B2E}" presName="hierRoot1" presStyleCnt="0"/>
      <dgm:spPr/>
    </dgm:pt>
    <dgm:pt modelId="{089E9A70-E7A2-4ADA-9BC0-57716EBC281F}" type="pres">
      <dgm:prSet presAssocID="{23EAA0BA-33F0-402B-B191-3CC6352C2B2E}" presName="composite" presStyleCnt="0"/>
      <dgm:spPr/>
    </dgm:pt>
    <dgm:pt modelId="{D801C216-6E8C-4657-8E0C-5878908EB597}" type="pres">
      <dgm:prSet presAssocID="{23EAA0BA-33F0-402B-B191-3CC6352C2B2E}" presName="background" presStyleLbl="node0" presStyleIdx="0" presStyleCnt="3"/>
      <dgm:spPr/>
    </dgm:pt>
    <dgm:pt modelId="{FDF99B94-78E5-461F-9374-67498143A2BA}" type="pres">
      <dgm:prSet presAssocID="{23EAA0BA-33F0-402B-B191-3CC6352C2B2E}" presName="text" presStyleLbl="fgAcc0" presStyleIdx="0" presStyleCnt="3">
        <dgm:presLayoutVars>
          <dgm:chPref val="3"/>
        </dgm:presLayoutVars>
      </dgm:prSet>
      <dgm:spPr/>
    </dgm:pt>
    <dgm:pt modelId="{80DED2C3-FFB4-4219-B7B3-1ABCD8373755}" type="pres">
      <dgm:prSet presAssocID="{23EAA0BA-33F0-402B-B191-3CC6352C2B2E}" presName="hierChild2" presStyleCnt="0"/>
      <dgm:spPr/>
    </dgm:pt>
    <dgm:pt modelId="{2E9684AF-8054-4BAC-ADFD-41968D28520E}" type="pres">
      <dgm:prSet presAssocID="{6008995A-ACA5-4097-ABC5-C556A634A13A}" presName="hierRoot1" presStyleCnt="0"/>
      <dgm:spPr/>
    </dgm:pt>
    <dgm:pt modelId="{F3F87C61-DA0C-46E4-BFAE-38DBE4D6E160}" type="pres">
      <dgm:prSet presAssocID="{6008995A-ACA5-4097-ABC5-C556A634A13A}" presName="composite" presStyleCnt="0"/>
      <dgm:spPr/>
    </dgm:pt>
    <dgm:pt modelId="{CC56EBAA-11D0-4005-91FC-9962EEFF4907}" type="pres">
      <dgm:prSet presAssocID="{6008995A-ACA5-4097-ABC5-C556A634A13A}" presName="background" presStyleLbl="node0" presStyleIdx="1" presStyleCnt="3"/>
      <dgm:spPr/>
    </dgm:pt>
    <dgm:pt modelId="{C7EBF612-CD6F-4DB1-A483-8B8CA9D399A8}" type="pres">
      <dgm:prSet presAssocID="{6008995A-ACA5-4097-ABC5-C556A634A13A}" presName="text" presStyleLbl="fgAcc0" presStyleIdx="1" presStyleCnt="3">
        <dgm:presLayoutVars>
          <dgm:chPref val="3"/>
        </dgm:presLayoutVars>
      </dgm:prSet>
      <dgm:spPr/>
    </dgm:pt>
    <dgm:pt modelId="{D2996033-9288-45CE-A2F7-97BE092E26AB}" type="pres">
      <dgm:prSet presAssocID="{6008995A-ACA5-4097-ABC5-C556A634A13A}" presName="hierChild2" presStyleCnt="0"/>
      <dgm:spPr/>
    </dgm:pt>
    <dgm:pt modelId="{965224EC-ABD3-4A97-8041-3DE60FF9CDA7}" type="pres">
      <dgm:prSet presAssocID="{8488037C-D23B-42E2-B014-3FC2014AB23A}" presName="hierRoot1" presStyleCnt="0"/>
      <dgm:spPr/>
    </dgm:pt>
    <dgm:pt modelId="{38BD8DCB-2752-4A3D-A418-CC534B00D531}" type="pres">
      <dgm:prSet presAssocID="{8488037C-D23B-42E2-B014-3FC2014AB23A}" presName="composite" presStyleCnt="0"/>
      <dgm:spPr/>
    </dgm:pt>
    <dgm:pt modelId="{E094F7F8-F25D-44E4-977A-CDF1B39580A4}" type="pres">
      <dgm:prSet presAssocID="{8488037C-D23B-42E2-B014-3FC2014AB23A}" presName="background" presStyleLbl="node0" presStyleIdx="2" presStyleCnt="3"/>
      <dgm:spPr/>
    </dgm:pt>
    <dgm:pt modelId="{CA45EA80-B6D1-4847-86CE-14B1CFDB6FA8}" type="pres">
      <dgm:prSet presAssocID="{8488037C-D23B-42E2-B014-3FC2014AB23A}" presName="text" presStyleLbl="fgAcc0" presStyleIdx="2" presStyleCnt="3">
        <dgm:presLayoutVars>
          <dgm:chPref val="3"/>
        </dgm:presLayoutVars>
      </dgm:prSet>
      <dgm:spPr/>
    </dgm:pt>
    <dgm:pt modelId="{3021A179-B7F6-42A0-9315-82AEEFB6EB63}" type="pres">
      <dgm:prSet presAssocID="{8488037C-D23B-42E2-B014-3FC2014AB23A}" presName="hierChild2" presStyleCnt="0"/>
      <dgm:spPr/>
    </dgm:pt>
  </dgm:ptLst>
  <dgm:cxnLst>
    <dgm:cxn modelId="{F9D2B712-C936-4A56-9195-6603B5F90C0E}" srcId="{5A35DF01-F702-4CB6-AA49-C41F4C4D5F32}" destId="{23EAA0BA-33F0-402B-B191-3CC6352C2B2E}" srcOrd="0" destOrd="0" parTransId="{603BA4D7-25B2-43C3-896E-8FD8C1F1C8BF}" sibTransId="{03EE7F15-2360-4525-8E66-ABF67DCD8CA2}"/>
    <dgm:cxn modelId="{B870C71D-DA9B-4264-82A7-0BE0982D1C3D}" srcId="{5A35DF01-F702-4CB6-AA49-C41F4C4D5F32}" destId="{8488037C-D23B-42E2-B014-3FC2014AB23A}" srcOrd="2" destOrd="0" parTransId="{476BC872-155F-4345-8F7D-15C1CEAE3333}" sibTransId="{8CA98512-556D-4031-8B65-253ACF0DF02E}"/>
    <dgm:cxn modelId="{5D58E71E-6905-4643-B2B3-0CC06227D941}" type="presOf" srcId="{5A35DF01-F702-4CB6-AA49-C41F4C4D5F32}" destId="{7E5CFA65-8FBF-410F-82C8-40D237672F53}" srcOrd="0" destOrd="0" presId="urn:microsoft.com/office/officeart/2005/8/layout/hierarchy1"/>
    <dgm:cxn modelId="{0069D029-00A7-45F1-98FA-511B645652C0}" type="presOf" srcId="{8488037C-D23B-42E2-B014-3FC2014AB23A}" destId="{CA45EA80-B6D1-4847-86CE-14B1CFDB6FA8}" srcOrd="0" destOrd="0" presId="urn:microsoft.com/office/officeart/2005/8/layout/hierarchy1"/>
    <dgm:cxn modelId="{72F0E256-2FDB-40D8-84A8-5013FB4EA293}" srcId="{5A35DF01-F702-4CB6-AA49-C41F4C4D5F32}" destId="{6008995A-ACA5-4097-ABC5-C556A634A13A}" srcOrd="1" destOrd="0" parTransId="{A62C1F81-DDB7-4A62-AA7F-E91E3D82B780}" sibTransId="{CFC4749C-EFF8-4833-AA3A-585ABDBA3BFA}"/>
    <dgm:cxn modelId="{9808E188-EEF1-486F-BD84-837EC81E531A}" type="presOf" srcId="{23EAA0BA-33F0-402B-B191-3CC6352C2B2E}" destId="{FDF99B94-78E5-461F-9374-67498143A2BA}" srcOrd="0" destOrd="0" presId="urn:microsoft.com/office/officeart/2005/8/layout/hierarchy1"/>
    <dgm:cxn modelId="{1208C7BD-716A-4408-B58B-47B1DA73DDB2}" type="presOf" srcId="{6008995A-ACA5-4097-ABC5-C556A634A13A}" destId="{C7EBF612-CD6F-4DB1-A483-8B8CA9D399A8}" srcOrd="0" destOrd="0" presId="urn:microsoft.com/office/officeart/2005/8/layout/hierarchy1"/>
    <dgm:cxn modelId="{64DDCC1A-B90A-4C41-9683-D00E6C09D9DC}" type="presParOf" srcId="{7E5CFA65-8FBF-410F-82C8-40D237672F53}" destId="{6B560C1A-DBF0-42CE-ABE9-D955F0101569}" srcOrd="0" destOrd="0" presId="urn:microsoft.com/office/officeart/2005/8/layout/hierarchy1"/>
    <dgm:cxn modelId="{78EB5890-A8F8-46A9-9E93-E0226A44A9F9}" type="presParOf" srcId="{6B560C1A-DBF0-42CE-ABE9-D955F0101569}" destId="{089E9A70-E7A2-4ADA-9BC0-57716EBC281F}" srcOrd="0" destOrd="0" presId="urn:microsoft.com/office/officeart/2005/8/layout/hierarchy1"/>
    <dgm:cxn modelId="{2D81AFD6-03C4-44A3-930D-A9F8EB1021B1}" type="presParOf" srcId="{089E9A70-E7A2-4ADA-9BC0-57716EBC281F}" destId="{D801C216-6E8C-4657-8E0C-5878908EB597}" srcOrd="0" destOrd="0" presId="urn:microsoft.com/office/officeart/2005/8/layout/hierarchy1"/>
    <dgm:cxn modelId="{8B588ED1-63DA-421E-8316-86825FCDEB1C}" type="presParOf" srcId="{089E9A70-E7A2-4ADA-9BC0-57716EBC281F}" destId="{FDF99B94-78E5-461F-9374-67498143A2BA}" srcOrd="1" destOrd="0" presId="urn:microsoft.com/office/officeart/2005/8/layout/hierarchy1"/>
    <dgm:cxn modelId="{7861EDD4-E732-48D8-B40B-51424244A816}" type="presParOf" srcId="{6B560C1A-DBF0-42CE-ABE9-D955F0101569}" destId="{80DED2C3-FFB4-4219-B7B3-1ABCD8373755}" srcOrd="1" destOrd="0" presId="urn:microsoft.com/office/officeart/2005/8/layout/hierarchy1"/>
    <dgm:cxn modelId="{E588C691-A541-4511-A529-615C3E3FCB91}" type="presParOf" srcId="{7E5CFA65-8FBF-410F-82C8-40D237672F53}" destId="{2E9684AF-8054-4BAC-ADFD-41968D28520E}" srcOrd="1" destOrd="0" presId="urn:microsoft.com/office/officeart/2005/8/layout/hierarchy1"/>
    <dgm:cxn modelId="{0825CA97-E308-4CA7-B7F3-45A465D233ED}" type="presParOf" srcId="{2E9684AF-8054-4BAC-ADFD-41968D28520E}" destId="{F3F87C61-DA0C-46E4-BFAE-38DBE4D6E160}" srcOrd="0" destOrd="0" presId="urn:microsoft.com/office/officeart/2005/8/layout/hierarchy1"/>
    <dgm:cxn modelId="{46F6735E-3B53-405E-8738-80A1BA42CE1D}" type="presParOf" srcId="{F3F87C61-DA0C-46E4-BFAE-38DBE4D6E160}" destId="{CC56EBAA-11D0-4005-91FC-9962EEFF4907}" srcOrd="0" destOrd="0" presId="urn:microsoft.com/office/officeart/2005/8/layout/hierarchy1"/>
    <dgm:cxn modelId="{74DB6B4E-F7F9-4C39-A75D-9B15C573C1C0}" type="presParOf" srcId="{F3F87C61-DA0C-46E4-BFAE-38DBE4D6E160}" destId="{C7EBF612-CD6F-4DB1-A483-8B8CA9D399A8}" srcOrd="1" destOrd="0" presId="urn:microsoft.com/office/officeart/2005/8/layout/hierarchy1"/>
    <dgm:cxn modelId="{4A00B16F-D599-42B5-953F-1C879BD0917B}" type="presParOf" srcId="{2E9684AF-8054-4BAC-ADFD-41968D28520E}" destId="{D2996033-9288-45CE-A2F7-97BE092E26AB}" srcOrd="1" destOrd="0" presId="urn:microsoft.com/office/officeart/2005/8/layout/hierarchy1"/>
    <dgm:cxn modelId="{619BB444-79B3-43E2-A788-D7EBDD0B6E05}" type="presParOf" srcId="{7E5CFA65-8FBF-410F-82C8-40D237672F53}" destId="{965224EC-ABD3-4A97-8041-3DE60FF9CDA7}" srcOrd="2" destOrd="0" presId="urn:microsoft.com/office/officeart/2005/8/layout/hierarchy1"/>
    <dgm:cxn modelId="{F03DABE3-FD1A-4919-A549-E2822F1996BD}" type="presParOf" srcId="{965224EC-ABD3-4A97-8041-3DE60FF9CDA7}" destId="{38BD8DCB-2752-4A3D-A418-CC534B00D531}" srcOrd="0" destOrd="0" presId="urn:microsoft.com/office/officeart/2005/8/layout/hierarchy1"/>
    <dgm:cxn modelId="{19502FA8-1CAB-4896-ACD0-8A5A88ADC803}" type="presParOf" srcId="{38BD8DCB-2752-4A3D-A418-CC534B00D531}" destId="{E094F7F8-F25D-44E4-977A-CDF1B39580A4}" srcOrd="0" destOrd="0" presId="urn:microsoft.com/office/officeart/2005/8/layout/hierarchy1"/>
    <dgm:cxn modelId="{A0F0F7B8-FB07-4083-AE57-CD2A92E98DF6}" type="presParOf" srcId="{38BD8DCB-2752-4A3D-A418-CC534B00D531}" destId="{CA45EA80-B6D1-4847-86CE-14B1CFDB6FA8}" srcOrd="1" destOrd="0" presId="urn:microsoft.com/office/officeart/2005/8/layout/hierarchy1"/>
    <dgm:cxn modelId="{C5A10480-7912-4656-9CE7-B42BF9A41105}" type="presParOf" srcId="{965224EC-ABD3-4A97-8041-3DE60FF9CDA7}" destId="{3021A179-B7F6-42A0-9315-82AEEFB6EB6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1C216-6E8C-4657-8E0C-5878908EB597}">
      <dsp:nvSpPr>
        <dsp:cNvPr id="0" name=""/>
        <dsp:cNvSpPr/>
      </dsp:nvSpPr>
      <dsp:spPr>
        <a:xfrm>
          <a:off x="0" y="411912"/>
          <a:ext cx="2887252" cy="1833405"/>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FDF99B94-78E5-461F-9374-67498143A2BA}">
      <dsp:nvSpPr>
        <dsp:cNvPr id="0" name=""/>
        <dsp:cNvSpPr/>
      </dsp:nvSpPr>
      <dsp:spPr>
        <a:xfrm>
          <a:off x="320805" y="716678"/>
          <a:ext cx="2887252" cy="183340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Can’t account for continual building of stress</a:t>
          </a:r>
        </a:p>
      </dsp:txBody>
      <dsp:txXfrm>
        <a:off x="374504" y="770377"/>
        <a:ext cx="2779854" cy="1726007"/>
      </dsp:txXfrm>
    </dsp:sp>
    <dsp:sp modelId="{CC56EBAA-11D0-4005-91FC-9962EEFF4907}">
      <dsp:nvSpPr>
        <dsp:cNvPr id="0" name=""/>
        <dsp:cNvSpPr/>
      </dsp:nvSpPr>
      <dsp:spPr>
        <a:xfrm>
          <a:off x="3528863" y="411912"/>
          <a:ext cx="2887252" cy="1833405"/>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C7EBF612-CD6F-4DB1-A483-8B8CA9D399A8}">
      <dsp:nvSpPr>
        <dsp:cNvPr id="0" name=""/>
        <dsp:cNvSpPr/>
      </dsp:nvSpPr>
      <dsp:spPr>
        <a:xfrm>
          <a:off x="3849669" y="716678"/>
          <a:ext cx="2887252" cy="183340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Can’t account for possible earthquake clustering</a:t>
          </a:r>
        </a:p>
      </dsp:txBody>
      <dsp:txXfrm>
        <a:off x="3903368" y="770377"/>
        <a:ext cx="2779854" cy="1726007"/>
      </dsp:txXfrm>
    </dsp:sp>
    <dsp:sp modelId="{E094F7F8-F25D-44E4-977A-CDF1B39580A4}">
      <dsp:nvSpPr>
        <dsp:cNvPr id="0" name=""/>
        <dsp:cNvSpPr/>
      </dsp:nvSpPr>
      <dsp:spPr>
        <a:xfrm>
          <a:off x="7057727" y="411912"/>
          <a:ext cx="2887252" cy="1833405"/>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CA45EA80-B6D1-4847-86CE-14B1CFDB6FA8}">
      <dsp:nvSpPr>
        <dsp:cNvPr id="0" name=""/>
        <dsp:cNvSpPr/>
      </dsp:nvSpPr>
      <dsp:spPr>
        <a:xfrm>
          <a:off x="7378533" y="716678"/>
          <a:ext cx="2887252" cy="183340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Includes 46 earthquakes.</a:t>
          </a:r>
        </a:p>
      </dsp:txBody>
      <dsp:txXfrm>
        <a:off x="7432232" y="770377"/>
        <a:ext cx="2779854" cy="17260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3C3D4A07-AF01-4D58-A895-14DDDCEF5B3B}" type="datetimeFigureOut">
              <a:rPr lang="en-US" smtClean="0"/>
              <a:t>8/29/2023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0F51D36D-2617-4249-B415-FE57F82C880D}" type="slidenum">
              <a:rPr lang="en-US" smtClean="0"/>
              <a:t>‹#›</a:t>
            </a:fld>
            <a:endParaRPr lang="en-US"/>
          </a:p>
        </p:txBody>
      </p:sp>
    </p:spTree>
    <p:extLst>
      <p:ext uri="{BB962C8B-B14F-4D97-AF65-F5344CB8AC3E}">
        <p14:creationId xmlns:p14="http://schemas.microsoft.com/office/powerpoint/2010/main" val="2074216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my name is Bridget Good. I support the Mitigation and Recovery division here at OEM. First, a bit about who I am as a presenter, and who I’m not.</a:t>
            </a:r>
          </a:p>
          <a:p>
            <a:endParaRPr lang="en-US" dirty="0"/>
          </a:p>
          <a:p>
            <a:r>
              <a:rPr lang="en-US" dirty="0"/>
              <a:t>The science discussed today, first and foremost, isn’t mine! It comes from field experts, whose findings stands on top of decades and even centuries of prior scientific discoveries. These findings were made possible by teams of global collaborators from a variety of fields. So who </a:t>
            </a:r>
            <a:r>
              <a:rPr lang="en-US"/>
              <a:t>I’m not— </a:t>
            </a:r>
            <a:r>
              <a:rPr lang="en-US" dirty="0"/>
              <a:t>I’m not an expert in this field. </a:t>
            </a:r>
          </a:p>
          <a:p>
            <a:endParaRPr lang="en-US" dirty="0"/>
          </a:p>
          <a:p>
            <a:r>
              <a:rPr lang="en-US" dirty="0"/>
              <a:t>The information I’m sharing today originates from questions that I started asking those field experts 5 years ago when I worked as an Operations and Policy Analyst for the state.</a:t>
            </a:r>
          </a:p>
          <a:p>
            <a:endParaRPr lang="en-US" dirty="0"/>
          </a:p>
        </p:txBody>
      </p:sp>
      <p:sp>
        <p:nvSpPr>
          <p:cNvPr id="4" name="Slide Number Placeholder 3"/>
          <p:cNvSpPr>
            <a:spLocks noGrp="1"/>
          </p:cNvSpPr>
          <p:nvPr>
            <p:ph type="sldNum" sz="quarter" idx="5"/>
          </p:nvPr>
        </p:nvSpPr>
        <p:spPr/>
        <p:txBody>
          <a:bodyPr/>
          <a:lstStyle/>
          <a:p>
            <a:fld id="{0F51D36D-2617-4249-B415-FE57F82C880D}" type="slidenum">
              <a:rPr lang="en-US" smtClean="0"/>
              <a:t>1</a:t>
            </a:fld>
            <a:endParaRPr lang="en-US"/>
          </a:p>
        </p:txBody>
      </p:sp>
    </p:spTree>
    <p:extLst>
      <p:ext uri="{BB962C8B-B14F-4D97-AF65-F5344CB8AC3E}">
        <p14:creationId xmlns:p14="http://schemas.microsoft.com/office/powerpoint/2010/main" val="201545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Today is about answering two basic questions:</a:t>
            </a:r>
          </a:p>
          <a:p>
            <a:pPr marL="232929" indent="-232929">
              <a:buAutoNum type="arabicParenR"/>
            </a:pPr>
            <a:r>
              <a:rPr lang="en-US" dirty="0">
                <a:latin typeface="Times New Roman" panose="02020603050405020304" pitchFamily="18" charset="0"/>
                <a:cs typeface="Times New Roman" panose="02020603050405020304" pitchFamily="18" charset="0"/>
              </a:rPr>
              <a:t>What is the likelihood that a Cascadia Subduction Zone earthquake will happen in the next 50 years? </a:t>
            </a:r>
          </a:p>
          <a:p>
            <a:pPr marL="232929" indent="-232929">
              <a:buAutoNum type="arabicParenR"/>
            </a:pPr>
            <a:r>
              <a:rPr lang="en-US" dirty="0">
                <a:latin typeface="Times New Roman" panose="02020603050405020304" pitchFamily="18" charset="0"/>
                <a:cs typeface="Times New Roman" panose="02020603050405020304" pitchFamily="18" charset="0"/>
              </a:rPr>
              <a:t>How frequently have these earthquakes occurred in the past?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Hint: The answers may not be what you expect.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F51D36D-2617-4249-B415-FE57F82C880D}" type="slidenum">
              <a:rPr lang="en-US" smtClean="0"/>
              <a:t>2</a:t>
            </a:fld>
            <a:endParaRPr lang="en-US"/>
          </a:p>
        </p:txBody>
      </p:sp>
    </p:spTree>
    <p:extLst>
      <p:ext uri="{BB962C8B-B14F-4D97-AF65-F5344CB8AC3E}">
        <p14:creationId xmlns:p14="http://schemas.microsoft.com/office/powerpoint/2010/main" val="2507063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For those asking, “what are the chances that this earthquakes happens?” they are likely to find this answer…</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F51D36D-2617-4249-B415-FE57F82C880D}" type="slidenum">
              <a:rPr lang="en-US" smtClean="0"/>
              <a:t>3</a:t>
            </a:fld>
            <a:endParaRPr lang="en-US"/>
          </a:p>
        </p:txBody>
      </p:sp>
    </p:spTree>
    <p:extLst>
      <p:ext uri="{BB962C8B-B14F-4D97-AF65-F5344CB8AC3E}">
        <p14:creationId xmlns:p14="http://schemas.microsoft.com/office/powerpoint/2010/main" val="2118592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some cases, the 37% chance is described as a roughly 1 in 3 chance, but in both variations this answer is fairly pervasive. It can be found in publications from various universities and state agencies like those shown here.  </a:t>
            </a:r>
          </a:p>
          <a:p>
            <a:endParaRPr lang="en-US" dirty="0"/>
          </a:p>
          <a:p>
            <a:r>
              <a:rPr lang="en-US" dirty="0"/>
              <a:t>[Slide-In]</a:t>
            </a:r>
          </a:p>
          <a:p>
            <a:endParaRPr lang="en-US" dirty="0"/>
          </a:p>
          <a:p>
            <a:r>
              <a:rPr lang="en-US" dirty="0"/>
              <a:t>And from those sources, the probability is further circulated to the public through news organizations, including the infamous New Yorker article that made headlines of its own.</a:t>
            </a:r>
          </a:p>
          <a:p>
            <a:endParaRPr lang="en-US" dirty="0"/>
          </a:p>
          <a:p>
            <a:r>
              <a:rPr lang="en-US" dirty="0"/>
              <a:t>[Slide-In]</a:t>
            </a:r>
          </a:p>
          <a:p>
            <a:endParaRPr lang="en-US" dirty="0"/>
          </a:p>
          <a:p>
            <a:r>
              <a:rPr lang="en-US" dirty="0"/>
              <a:t>From there, it moves at the community level.</a:t>
            </a:r>
          </a:p>
          <a:p>
            <a:endParaRPr lang="en-US" dirty="0"/>
          </a:p>
          <a:p>
            <a:r>
              <a:rPr lang="en-US" dirty="0"/>
              <a:t>[Slide-in]…</a:t>
            </a:r>
          </a:p>
          <a:p>
            <a:endParaRPr lang="en-US" dirty="0"/>
          </a:p>
          <a:p>
            <a:r>
              <a:rPr lang="en-US" sz="1200" dirty="0"/>
              <a:t>37% percent in 50 years. Many read this, flip it and say, well that’s like saying there is a 63% chance it won’t happen… and they’re really not all that vested in jumping into preparedness action.</a:t>
            </a:r>
          </a:p>
          <a:p>
            <a:endParaRPr lang="en-US" dirty="0"/>
          </a:p>
        </p:txBody>
      </p:sp>
      <p:sp>
        <p:nvSpPr>
          <p:cNvPr id="4" name="Slide Number Placeholder 3"/>
          <p:cNvSpPr>
            <a:spLocks noGrp="1"/>
          </p:cNvSpPr>
          <p:nvPr>
            <p:ph type="sldNum" sz="quarter" idx="5"/>
          </p:nvPr>
        </p:nvSpPr>
        <p:spPr/>
        <p:txBody>
          <a:bodyPr/>
          <a:lstStyle/>
          <a:p>
            <a:fld id="{0F51D36D-2617-4249-B415-FE57F82C880D}" type="slidenum">
              <a:rPr lang="en-US" smtClean="0"/>
              <a:t>4</a:t>
            </a:fld>
            <a:endParaRPr lang="en-US"/>
          </a:p>
        </p:txBody>
      </p:sp>
    </p:spTree>
    <p:extLst>
      <p:ext uri="{BB962C8B-B14F-4D97-AF65-F5344CB8AC3E}">
        <p14:creationId xmlns:p14="http://schemas.microsoft.com/office/powerpoint/2010/main" val="1776277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It comes down to Risk Perception: someone’s subjective judgement of the likelihood of an event, situation or outcome. That underlying </a:t>
            </a:r>
            <a:r>
              <a:rPr lang="en-US" sz="1400" i="1" dirty="0">
                <a:latin typeface="Times New Roman" panose="02020603050405020304" pitchFamily="18" charset="0"/>
                <a:cs typeface="Times New Roman" panose="02020603050405020304" pitchFamily="18" charset="0"/>
              </a:rPr>
              <a:t>“63% chance it won’t happen in 50 years”</a:t>
            </a:r>
            <a:r>
              <a:rPr lang="en-US" sz="1400" dirty="0">
                <a:latin typeface="Times New Roman" panose="02020603050405020304" pitchFamily="18" charset="0"/>
                <a:cs typeface="Times New Roman" panose="02020603050405020304" pitchFamily="18" charset="0"/>
              </a:rPr>
              <a:t> sends a pretty loud perception message. </a:t>
            </a:r>
          </a:p>
          <a:p>
            <a:endParaRPr lang="en-US" sz="1400" dirty="0">
              <a:solidFill>
                <a:srgbClr val="2A2A2A"/>
              </a:solidFill>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And this matters because I believe we choose to prepare – or not – based on our perceived risk. So I started wondering where the quote comes from.</a:t>
            </a:r>
          </a:p>
          <a:p>
            <a:endParaRPr lang="en-US" sz="1400" dirty="0">
              <a:latin typeface="Times New Roman" panose="02020603050405020304" pitchFamily="18" charset="0"/>
              <a:cs typeface="Times New Roman" panose="02020603050405020304" pitchFamily="18" charset="0"/>
            </a:endParaRPr>
          </a:p>
          <a:p>
            <a:endParaRPr lang="en-US" sz="1400" dirty="0">
              <a:solidFill>
                <a:srgbClr val="2A2A2A"/>
              </a:solidFill>
              <a:latin typeface="Times New Roman" panose="02020603050405020304" pitchFamily="18" charset="0"/>
              <a:cs typeface="Times New Roman" panose="02020603050405020304" pitchFamily="18" charset="0"/>
            </a:endParaRPr>
          </a:p>
          <a:p>
            <a:endParaRPr lang="en-US" sz="1400" dirty="0">
              <a:solidFill>
                <a:srgbClr val="2A2A2A"/>
              </a:solidFill>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F51D36D-2617-4249-B415-FE57F82C880D}" type="slidenum">
              <a:rPr lang="en-US" smtClean="0"/>
              <a:t>5</a:t>
            </a:fld>
            <a:endParaRPr lang="en-US"/>
          </a:p>
        </p:txBody>
      </p:sp>
    </p:spTree>
    <p:extLst>
      <p:ext uri="{BB962C8B-B14F-4D97-AF65-F5344CB8AC3E}">
        <p14:creationId xmlns:p14="http://schemas.microsoft.com/office/powerpoint/2010/main" val="1254204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digging and we find that the percentage originates from this USGS paper. It’s 184 pages long. Within it, data is provided on the process of obtaining soil samples offshore of the Pacific Northwest, identifying past earthquakes up and down our coast range, and dating the samples for estimated ages of the earthquakes. From all of that, probabilities are provided.  </a:t>
            </a:r>
          </a:p>
        </p:txBody>
      </p:sp>
      <p:sp>
        <p:nvSpPr>
          <p:cNvPr id="4" name="Slide Number Placeholder 3"/>
          <p:cNvSpPr>
            <a:spLocks noGrp="1"/>
          </p:cNvSpPr>
          <p:nvPr>
            <p:ph type="sldNum" sz="quarter" idx="5"/>
          </p:nvPr>
        </p:nvSpPr>
        <p:spPr/>
        <p:txBody>
          <a:bodyPr/>
          <a:lstStyle/>
          <a:p>
            <a:fld id="{0F51D36D-2617-4249-B415-FE57F82C880D}" type="slidenum">
              <a:rPr lang="en-US" smtClean="0"/>
              <a:t>6</a:t>
            </a:fld>
            <a:endParaRPr lang="en-US"/>
          </a:p>
        </p:txBody>
      </p:sp>
    </p:spTree>
    <p:extLst>
      <p:ext uri="{BB962C8B-B14F-4D97-AF65-F5344CB8AC3E}">
        <p14:creationId xmlns:p14="http://schemas.microsoft.com/office/powerpoint/2010/main" val="3565324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just real quick, it’s worth mentioning that this paper was just one of over 18 thousand publications in geo, atmospheric and ocean sciences in the US in 2012. When we think of all the papers published from other countries around the world that year and all the years before and since, finding a single probability in a 184-page publication that is just 1 of thousands of publications every year is a bit like finding that needle in a haystack. Yet, we put a lot of stock into this risk probability, so it’s good to know where the data comes from. </a:t>
            </a:r>
          </a:p>
        </p:txBody>
      </p:sp>
      <p:sp>
        <p:nvSpPr>
          <p:cNvPr id="4" name="Slide Number Placeholder 3"/>
          <p:cNvSpPr>
            <a:spLocks noGrp="1"/>
          </p:cNvSpPr>
          <p:nvPr>
            <p:ph type="sldNum" sz="quarter" idx="5"/>
          </p:nvPr>
        </p:nvSpPr>
        <p:spPr/>
        <p:txBody>
          <a:bodyPr/>
          <a:lstStyle/>
          <a:p>
            <a:fld id="{0F51D36D-2617-4249-B415-FE57F82C880D}" type="slidenum">
              <a:rPr lang="en-US" smtClean="0"/>
              <a:t>7</a:t>
            </a:fld>
            <a:endParaRPr lang="en-US"/>
          </a:p>
        </p:txBody>
      </p:sp>
    </p:spTree>
    <p:extLst>
      <p:ext uri="{BB962C8B-B14F-4D97-AF65-F5344CB8AC3E}">
        <p14:creationId xmlns:p14="http://schemas.microsoft.com/office/powerpoint/2010/main" val="3443435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just for a second, think about this paper like a play occurring at a nice theatre. Each fact, like a prop, setting or performer. </a:t>
            </a:r>
          </a:p>
          <a:p>
            <a:endParaRPr lang="en-US" dirty="0"/>
          </a:p>
          <a:p>
            <a:r>
              <a:rPr lang="en-US" dirty="0">
                <a:solidFill>
                  <a:srgbClr val="262626"/>
                </a:solidFill>
                <a:latin typeface="Quicksand"/>
              </a:rPr>
              <a:t>A T</a:t>
            </a:r>
            <a:r>
              <a:rPr lang="en-US" b="0" i="0" dirty="0">
                <a:solidFill>
                  <a:srgbClr val="262626"/>
                </a:solidFill>
                <a:effectLst/>
                <a:latin typeface="Quicksand"/>
              </a:rPr>
              <a:t>heatre Lighting Technician has focused the brightest light on this single statistic from page 2, shown here in purple. </a:t>
            </a:r>
            <a:endParaRPr lang="en-US" dirty="0"/>
          </a:p>
        </p:txBody>
      </p:sp>
      <p:sp>
        <p:nvSpPr>
          <p:cNvPr id="4" name="Slide Number Placeholder 3"/>
          <p:cNvSpPr>
            <a:spLocks noGrp="1"/>
          </p:cNvSpPr>
          <p:nvPr>
            <p:ph type="sldNum" sz="quarter" idx="5"/>
          </p:nvPr>
        </p:nvSpPr>
        <p:spPr/>
        <p:txBody>
          <a:bodyPr/>
          <a:lstStyle/>
          <a:p>
            <a:fld id="{0F51D36D-2617-4249-B415-FE57F82C880D}" type="slidenum">
              <a:rPr lang="en-US" smtClean="0"/>
              <a:t>8</a:t>
            </a:fld>
            <a:endParaRPr lang="en-US"/>
          </a:p>
        </p:txBody>
      </p:sp>
    </p:spTree>
    <p:extLst>
      <p:ext uri="{BB962C8B-B14F-4D97-AF65-F5344CB8AC3E}">
        <p14:creationId xmlns:p14="http://schemas.microsoft.com/office/powerpoint/2010/main" val="2748064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single facts don’t always tell the whole story and they’re usually not meant to. That bright light, after all, is just one spot for our eyes to focus. The story is so much bigger.</a:t>
            </a:r>
          </a:p>
          <a:p>
            <a:endParaRPr lang="en-US" dirty="0"/>
          </a:p>
          <a:p>
            <a:r>
              <a:rPr lang="en-US" dirty="0"/>
              <a:t>During a PBS interview in July of this year, Historian and executive director of the American Historical Association, referring to a different topic entirely, said the following: </a:t>
            </a:r>
          </a:p>
          <a:p>
            <a:endParaRPr lang="en-US" dirty="0"/>
          </a:p>
          <a:p>
            <a:r>
              <a:rPr lang="en-US" dirty="0"/>
              <a:t>[read quote]</a:t>
            </a:r>
          </a:p>
          <a:p>
            <a:endParaRPr lang="en-US" dirty="0"/>
          </a:p>
          <a:p>
            <a:r>
              <a:rPr lang="en-US" dirty="0"/>
              <a:t>When it comes to Cascadia timing, this quote rings pretty true for me, because w</a:t>
            </a:r>
            <a:r>
              <a:rPr lang="en-US" dirty="0">
                <a:latin typeface="Times New Roman" panose="02020603050405020304" pitchFamily="18" charset="0"/>
                <a:cs typeface="Times New Roman" panose="02020603050405020304" pitchFamily="18" charset="0"/>
              </a:rPr>
              <a:t>hen I started researching this topic 5 years ago, I didn’t expect to find what I found</a:t>
            </a:r>
          </a:p>
          <a:p>
            <a:r>
              <a:rPr lang="en-US" dirty="0">
                <a:latin typeface="Times New Roman" panose="02020603050405020304" pitchFamily="18" charset="0"/>
                <a:cs typeface="Times New Roman" panose="02020603050405020304" pitchFamily="18" charset="0"/>
              </a:rPr>
              <a:t>And I didn’t expect what I found to so completely alter my risk perception of the Cascadia Subduction Zone timing. </a:t>
            </a:r>
          </a:p>
          <a:p>
            <a:endParaRPr lang="en-US" dirty="0"/>
          </a:p>
        </p:txBody>
      </p:sp>
      <p:sp>
        <p:nvSpPr>
          <p:cNvPr id="4" name="Slide Number Placeholder 3"/>
          <p:cNvSpPr>
            <a:spLocks noGrp="1"/>
          </p:cNvSpPr>
          <p:nvPr>
            <p:ph type="sldNum" sz="quarter" idx="5"/>
          </p:nvPr>
        </p:nvSpPr>
        <p:spPr/>
        <p:txBody>
          <a:bodyPr/>
          <a:lstStyle/>
          <a:p>
            <a:fld id="{0F51D36D-2617-4249-B415-FE57F82C880D}" type="slidenum">
              <a:rPr lang="en-US" smtClean="0"/>
              <a:t>9</a:t>
            </a:fld>
            <a:endParaRPr lang="en-US"/>
          </a:p>
        </p:txBody>
      </p:sp>
    </p:spTree>
    <p:extLst>
      <p:ext uri="{BB962C8B-B14F-4D97-AF65-F5344CB8AC3E}">
        <p14:creationId xmlns:p14="http://schemas.microsoft.com/office/powerpoint/2010/main" val="2684729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729544"/>
          </a:xfrm>
        </p:spPr>
        <p:txBody>
          <a:bodyPr/>
          <a:lstStyle/>
          <a:p>
            <a:r>
              <a:rPr lang="en-US" dirty="0"/>
              <a:t>It started with understanding the number better. These researchers, Professor John Vidale, Dr. Erin Wirth Moriarty, the late Professor Bob Yeats, and Professor Emeritus Chris Goldfinger helped me learn that the 37% comes from a Lognormal equation like the one shown here. </a:t>
            </a:r>
          </a:p>
          <a:p>
            <a:endParaRPr lang="en-US" dirty="0"/>
          </a:p>
          <a:p>
            <a:r>
              <a:rPr lang="en-US" b="1" dirty="0"/>
              <a:t>[Slide-in] </a:t>
            </a:r>
          </a:p>
          <a:p>
            <a:endParaRPr lang="en-US" b="1" dirty="0"/>
          </a:p>
          <a:p>
            <a:r>
              <a:rPr lang="en-US" dirty="0"/>
              <a:t>The original lognormal equation for this was created in an Excel worksheet by Professor Seth Stein at Northwestern University. He was using it for risk relating to the New Madrid Zone.</a:t>
            </a:r>
          </a:p>
          <a:p>
            <a:endParaRPr lang="en-US" dirty="0"/>
          </a:p>
          <a:p>
            <a:r>
              <a:rPr lang="en-US" b="1" dirty="0"/>
              <a:t>[Slide-in]</a:t>
            </a:r>
            <a:endParaRPr lang="en-US" dirty="0"/>
          </a:p>
          <a:p>
            <a:endParaRPr lang="en-US" dirty="0"/>
          </a:p>
          <a:p>
            <a:r>
              <a:rPr lang="en-US" dirty="0"/>
              <a:t>The worksheet was shared and adapted to the CSZ data by Professor Goldfinger and his team. </a:t>
            </a:r>
          </a:p>
          <a:p>
            <a:endParaRPr lang="en-US" dirty="0"/>
          </a:p>
          <a:p>
            <a:r>
              <a:rPr lang="en-US" dirty="0"/>
              <a:t>So now I started wondering, well, the risk was 37% in 2012 when the paper was published. What is it now? I really wanted to be able to play with the numbers.</a:t>
            </a:r>
          </a:p>
          <a:p>
            <a:endParaRPr lang="en-US" dirty="0"/>
          </a:p>
        </p:txBody>
      </p:sp>
      <p:sp>
        <p:nvSpPr>
          <p:cNvPr id="4" name="Slide Number Placeholder 3"/>
          <p:cNvSpPr>
            <a:spLocks noGrp="1"/>
          </p:cNvSpPr>
          <p:nvPr>
            <p:ph type="sldNum" sz="quarter" idx="5"/>
          </p:nvPr>
        </p:nvSpPr>
        <p:spPr/>
        <p:txBody>
          <a:bodyPr/>
          <a:lstStyle/>
          <a:p>
            <a:fld id="{0F51D36D-2617-4249-B415-FE57F82C880D}" type="slidenum">
              <a:rPr lang="en-US" smtClean="0"/>
              <a:t>10</a:t>
            </a:fld>
            <a:endParaRPr lang="en-US"/>
          </a:p>
        </p:txBody>
      </p:sp>
    </p:spTree>
    <p:extLst>
      <p:ext uri="{BB962C8B-B14F-4D97-AF65-F5344CB8AC3E}">
        <p14:creationId xmlns:p14="http://schemas.microsoft.com/office/powerpoint/2010/main" val="4061242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822508"/>
          </a:xfrm>
        </p:spPr>
        <p:txBody>
          <a:bodyPr/>
          <a:lstStyle/>
          <a:p>
            <a:r>
              <a:rPr lang="en-US" dirty="0"/>
              <a:t>Thankfully, Professor Goldfinger was willing to send me his spreadsheet, answer my numerous questions and help me to better understand the data. </a:t>
            </a:r>
          </a:p>
          <a:p>
            <a:endParaRPr lang="en-US" dirty="0"/>
          </a:p>
          <a:p>
            <a:r>
              <a:rPr lang="en-US" dirty="0"/>
              <a:t>The Excel sheet is simple to use. You input the red fields. The middle section does it’s magic &amp; it spits out the blues. For the red inputs, we know the last earthquake was in 1700. Professor Goldfinger provided the mean and SD, so to play with the numbers, we just change the start and end years to see how the probability changes over time. With a start year of 2023, end year 2073 for a 50-year outlook, the lognormal equation at the bottom, highlighted in yellow, is 36.92 rounding up to 37%... Meaning the probability is the same 11 years after the paper was published.</a:t>
            </a:r>
          </a:p>
          <a:p>
            <a:endParaRPr lang="en-US" dirty="0"/>
          </a:p>
          <a:p>
            <a:r>
              <a:rPr lang="en-US" dirty="0"/>
              <a:t>So more questions came. I started wondering what the risk would have been 50 years ago. My assumption was that it would have been quite a bit lower since the pressure on the fault had had less time to accumulate. I was half right. </a:t>
            </a:r>
          </a:p>
          <a:p>
            <a:endParaRPr lang="en-US" dirty="0"/>
          </a:p>
          <a:p>
            <a:r>
              <a:rPr lang="en-US" dirty="0"/>
              <a:t>[fade in] </a:t>
            </a:r>
          </a:p>
          <a:p>
            <a:endParaRPr lang="en-US" dirty="0"/>
          </a:p>
          <a:p>
            <a:r>
              <a:rPr lang="en-US" dirty="0"/>
              <a:t>It was lower… but not quite a bit. It was barely, still rounding up to 37%, which made me wonder what the risk would look like 50 years out from now. I assumed it would be slightly higher than it is now. This time…</a:t>
            </a:r>
          </a:p>
          <a:p>
            <a:endParaRPr lang="en-US" dirty="0"/>
          </a:p>
          <a:p>
            <a:r>
              <a:rPr lang="en-US" dirty="0"/>
              <a:t>[fade in] </a:t>
            </a:r>
          </a:p>
          <a:p>
            <a:endParaRPr lang="en-US" dirty="0"/>
          </a:p>
          <a:p>
            <a:r>
              <a:rPr lang="en-US" dirty="0"/>
              <a:t>I WAS WRONG! Like all the way wrong. Start and end years 2073 to 2123 has a probability that is not only lower than the current risk, it’s lower than the risk would have been 50 years ago... What!!</a:t>
            </a:r>
          </a:p>
        </p:txBody>
      </p:sp>
      <p:sp>
        <p:nvSpPr>
          <p:cNvPr id="4" name="Slide Number Placeholder 3"/>
          <p:cNvSpPr>
            <a:spLocks noGrp="1"/>
          </p:cNvSpPr>
          <p:nvPr>
            <p:ph type="sldNum" sz="quarter" idx="5"/>
          </p:nvPr>
        </p:nvSpPr>
        <p:spPr/>
        <p:txBody>
          <a:bodyPr/>
          <a:lstStyle/>
          <a:p>
            <a:fld id="{0F51D36D-2617-4249-B415-FE57F82C880D}" type="slidenum">
              <a:rPr lang="en-US" smtClean="0"/>
              <a:t>11</a:t>
            </a:fld>
            <a:endParaRPr lang="en-US" dirty="0"/>
          </a:p>
        </p:txBody>
      </p:sp>
    </p:spTree>
    <p:extLst>
      <p:ext uri="{BB962C8B-B14F-4D97-AF65-F5344CB8AC3E}">
        <p14:creationId xmlns:p14="http://schemas.microsoft.com/office/powerpoint/2010/main" val="3753222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comes down to the shape of that curve. At some point, the risk peaks like the edge of this cliff here. And then it starts to come back down. Next question to ask… when? </a:t>
            </a:r>
          </a:p>
          <a:p>
            <a:endParaRPr lang="en-US" dirty="0"/>
          </a:p>
        </p:txBody>
      </p:sp>
      <p:sp>
        <p:nvSpPr>
          <p:cNvPr id="4" name="Slide Number Placeholder 3"/>
          <p:cNvSpPr>
            <a:spLocks noGrp="1"/>
          </p:cNvSpPr>
          <p:nvPr>
            <p:ph type="sldNum" sz="quarter" idx="5"/>
          </p:nvPr>
        </p:nvSpPr>
        <p:spPr/>
        <p:txBody>
          <a:bodyPr/>
          <a:lstStyle/>
          <a:p>
            <a:fld id="{0F51D36D-2617-4249-B415-FE57F82C880D}" type="slidenum">
              <a:rPr lang="en-US" smtClean="0"/>
              <a:t>12</a:t>
            </a:fld>
            <a:endParaRPr lang="en-US"/>
          </a:p>
        </p:txBody>
      </p:sp>
    </p:spTree>
    <p:extLst>
      <p:ext uri="{BB962C8B-B14F-4D97-AF65-F5344CB8AC3E}">
        <p14:creationId xmlns:p14="http://schemas.microsoft.com/office/powerpoint/2010/main" val="319954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turns out, if we enter 50-year timeframes, and evaluate at the probability at 5 decimal points, the probability model used in that 2012 USGS paper shows that our risk of a Cascadia Subduction Zone earthquake was highest in 2017 and has been going down ever since.  </a:t>
            </a:r>
          </a:p>
          <a:p>
            <a:endParaRPr lang="en-US" dirty="0"/>
          </a:p>
          <a:p>
            <a:r>
              <a:rPr lang="en-US" dirty="0"/>
              <a:t>Of course, that’s not the case. Pressure on the fault continues to build. </a:t>
            </a:r>
          </a:p>
        </p:txBody>
      </p:sp>
      <p:sp>
        <p:nvSpPr>
          <p:cNvPr id="4" name="Slide Number Placeholder 3"/>
          <p:cNvSpPr>
            <a:spLocks noGrp="1"/>
          </p:cNvSpPr>
          <p:nvPr>
            <p:ph type="sldNum" sz="quarter" idx="5"/>
          </p:nvPr>
        </p:nvSpPr>
        <p:spPr/>
        <p:txBody>
          <a:bodyPr/>
          <a:lstStyle/>
          <a:p>
            <a:fld id="{0F51D36D-2617-4249-B415-FE57F82C880D}" type="slidenum">
              <a:rPr lang="en-US" smtClean="0"/>
              <a:t>13</a:t>
            </a:fld>
            <a:endParaRPr lang="en-US"/>
          </a:p>
        </p:txBody>
      </p:sp>
    </p:spTree>
    <p:extLst>
      <p:ext uri="{BB962C8B-B14F-4D97-AF65-F5344CB8AC3E}">
        <p14:creationId xmlns:p14="http://schemas.microsoft.com/office/powerpoint/2010/main" val="2503658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87375" y="1625600"/>
            <a:ext cx="5580063" cy="3140075"/>
          </a:xfrm>
        </p:spPr>
      </p:sp>
      <p:sp>
        <p:nvSpPr>
          <p:cNvPr id="3" name="Notes Placeholder 2"/>
          <p:cNvSpPr>
            <a:spLocks noGrp="1"/>
          </p:cNvSpPr>
          <p:nvPr>
            <p:ph type="body" idx="1"/>
          </p:nvPr>
        </p:nvSpPr>
        <p:spPr>
          <a:xfrm>
            <a:off x="572841" y="5169509"/>
            <a:ext cx="5608320" cy="3660458"/>
          </a:xfrm>
        </p:spPr>
        <p:txBody>
          <a:bodyPr/>
          <a:lstStyle/>
          <a:p>
            <a:r>
              <a:rPr lang="en-US" dirty="0">
                <a:latin typeface="Times New Roman" panose="02020603050405020304" pitchFamily="18" charset="0"/>
                <a:cs typeface="Times New Roman" panose="02020603050405020304" pitchFamily="18" charset="0"/>
              </a:rPr>
              <a:t>The shape of the curve is only 1 of 3 issues with this model. </a:t>
            </a:r>
          </a:p>
          <a:p>
            <a:endParaRPr lang="en-US"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It can’t account for possible earthquake clustering, which is a topic for another day… provided by someone other than me!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And it is based on data for 46 earthquakes.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[Slide-in]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Again, here are the mean and SD provided by the OSU team, and to the right, the math showing that 46 earthquakes are used to obtain the mean of 1 earthquake every 223 years.  Just a reminder that the Pacific Northwest has gone 323 years…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F51D36D-2617-4249-B415-FE57F82C880D}" type="slidenum">
              <a:rPr lang="en-US" smtClean="0"/>
              <a:t>14</a:t>
            </a:fld>
            <a:endParaRPr lang="en-US"/>
          </a:p>
        </p:txBody>
      </p:sp>
    </p:spTree>
    <p:extLst>
      <p:ext uri="{BB962C8B-B14F-4D97-AF65-F5344CB8AC3E}">
        <p14:creationId xmlns:p14="http://schemas.microsoft.com/office/powerpoint/2010/main" val="1794627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4 of those 46 earthquakes are assigned to what’s known as Segment E, shown here with the boarder. This image was presented in a 2016 follow-up paper to the USGS publication. Those 4 earthquakes are the smallest and their status as being considered part of the Cascadia record is currently being reconsidered. Professor Goldfinger explains that they are small enough that it is hard to tell if they in fact the result of a CSZ rupture. They could be NSAF, </a:t>
            </a:r>
            <a:r>
              <a:rPr lang="en-US" dirty="0" err="1">
                <a:latin typeface="Times New Roman" panose="02020603050405020304" pitchFamily="18" charset="0"/>
                <a:cs typeface="Times New Roman" panose="02020603050405020304" pitchFamily="18" charset="0"/>
              </a:rPr>
              <a:t>Perolia</a:t>
            </a:r>
            <a:r>
              <a:rPr lang="en-US" dirty="0">
                <a:latin typeface="Times New Roman" panose="02020603050405020304" pitchFamily="18" charset="0"/>
                <a:cs typeface="Times New Roman" panose="02020603050405020304" pitchFamily="18" charset="0"/>
              </a:rPr>
              <a:t>, Gorda plate or other. Changing the 46 to 42 would alter the mean and SD of that lognormal formula that gave us the 37%.</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F51D36D-2617-4249-B415-FE57F82C880D}" type="slidenum">
              <a:rPr lang="en-US" smtClean="0"/>
              <a:t>15</a:t>
            </a:fld>
            <a:endParaRPr lang="en-US"/>
          </a:p>
        </p:txBody>
      </p:sp>
    </p:spTree>
    <p:extLst>
      <p:ext uri="{BB962C8B-B14F-4D97-AF65-F5344CB8AC3E}">
        <p14:creationId xmlns:p14="http://schemas.microsoft.com/office/powerpoint/2010/main" val="1211702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the drawbacks to this statistic, it remains the top quoted risk out there. </a:t>
            </a:r>
          </a:p>
          <a:p>
            <a:endParaRPr lang="en-US" dirty="0"/>
          </a:p>
          <a:p>
            <a:r>
              <a:rPr lang="en-US" dirty="0"/>
              <a:t>[Slide in]</a:t>
            </a:r>
          </a:p>
          <a:p>
            <a:endParaRPr lang="en-US" dirty="0"/>
          </a:p>
          <a:p>
            <a:r>
              <a:rPr lang="en-US" dirty="0"/>
              <a:t>But ultimately, I no longer use this probability when talking about the likelihood of an event…</a:t>
            </a:r>
          </a:p>
        </p:txBody>
      </p:sp>
      <p:sp>
        <p:nvSpPr>
          <p:cNvPr id="4" name="Slide Number Placeholder 3"/>
          <p:cNvSpPr>
            <a:spLocks noGrp="1"/>
          </p:cNvSpPr>
          <p:nvPr>
            <p:ph type="sldNum" sz="quarter" idx="5"/>
          </p:nvPr>
        </p:nvSpPr>
        <p:spPr/>
        <p:txBody>
          <a:bodyPr/>
          <a:lstStyle/>
          <a:p>
            <a:fld id="{0F51D36D-2617-4249-B415-FE57F82C880D}" type="slidenum">
              <a:rPr lang="en-US" smtClean="0"/>
              <a:t>16</a:t>
            </a:fld>
            <a:endParaRPr lang="en-US"/>
          </a:p>
        </p:txBody>
      </p:sp>
    </p:spTree>
    <p:extLst>
      <p:ext uri="{BB962C8B-B14F-4D97-AF65-F5344CB8AC3E}">
        <p14:creationId xmlns:p14="http://schemas.microsoft.com/office/powerpoint/2010/main" val="2645340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I’m not alone. Researchers are, of course, aware of the drawbacks and have been working toward a model that can better represent the behavior of faults over time. A team of researchers at Northwestern University has developed the long-term fault memory model. They applied the model to data from the New Madrid fault. </a:t>
            </a:r>
          </a:p>
          <a:p>
            <a:endParaRPr lang="en-US" dirty="0"/>
          </a:p>
          <a:p>
            <a:r>
              <a:rPr lang="en-US" dirty="0"/>
              <a:t>[Slide in]</a:t>
            </a:r>
          </a:p>
          <a:p>
            <a:endParaRPr lang="en-US" dirty="0"/>
          </a:p>
          <a:p>
            <a:r>
              <a:rPr lang="en-US" dirty="0"/>
              <a:t>Work is underway to apply the model to Cascadia data, so for now, we wait…</a:t>
            </a:r>
          </a:p>
        </p:txBody>
      </p:sp>
      <p:sp>
        <p:nvSpPr>
          <p:cNvPr id="4" name="Slide Number Placeholder 3"/>
          <p:cNvSpPr>
            <a:spLocks noGrp="1"/>
          </p:cNvSpPr>
          <p:nvPr>
            <p:ph type="sldNum" sz="quarter" idx="5"/>
          </p:nvPr>
        </p:nvSpPr>
        <p:spPr/>
        <p:txBody>
          <a:bodyPr/>
          <a:lstStyle/>
          <a:p>
            <a:fld id="{0F51D36D-2617-4249-B415-FE57F82C880D}" type="slidenum">
              <a:rPr lang="en-US" smtClean="0"/>
              <a:t>17</a:t>
            </a:fld>
            <a:endParaRPr lang="en-US"/>
          </a:p>
        </p:txBody>
      </p:sp>
    </p:spTree>
    <p:extLst>
      <p:ext uri="{BB962C8B-B14F-4D97-AF65-F5344CB8AC3E}">
        <p14:creationId xmlns:p14="http://schemas.microsoft.com/office/powerpoint/2010/main" val="2142857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our analogy of a play. Let’s say we want to keep the same performance, actors, lines, and setting, in other words, we are going to look at this same research publication, same data and even the same page, but we’re going to ask the lighting technician to move his spotlight just 1 sentence down..</a:t>
            </a:r>
          </a:p>
        </p:txBody>
      </p:sp>
      <p:sp>
        <p:nvSpPr>
          <p:cNvPr id="4" name="Slide Number Placeholder 3"/>
          <p:cNvSpPr>
            <a:spLocks noGrp="1"/>
          </p:cNvSpPr>
          <p:nvPr>
            <p:ph type="sldNum" sz="quarter" idx="5"/>
          </p:nvPr>
        </p:nvSpPr>
        <p:spPr/>
        <p:txBody>
          <a:bodyPr/>
          <a:lstStyle/>
          <a:p>
            <a:fld id="{0F51D36D-2617-4249-B415-FE57F82C880D}" type="slidenum">
              <a:rPr lang="en-US" smtClean="0"/>
              <a:t>18</a:t>
            </a:fld>
            <a:endParaRPr lang="en-US"/>
          </a:p>
        </p:txBody>
      </p:sp>
    </p:spTree>
    <p:extLst>
      <p:ext uri="{BB962C8B-B14F-4D97-AF65-F5344CB8AC3E}">
        <p14:creationId xmlns:p14="http://schemas.microsoft.com/office/powerpoint/2010/main" val="26890625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that new sentence that we’ve moved to center stage… By 2060 we will have surpassed 85% of all recurrence intervals?? Huh? That seems like a pretty high percentage. How many had we already passed? I wanted to see those intervals. </a:t>
            </a:r>
          </a:p>
        </p:txBody>
      </p:sp>
      <p:sp>
        <p:nvSpPr>
          <p:cNvPr id="4" name="Slide Number Placeholder 3"/>
          <p:cNvSpPr>
            <a:spLocks noGrp="1"/>
          </p:cNvSpPr>
          <p:nvPr>
            <p:ph type="sldNum" sz="quarter" idx="5"/>
          </p:nvPr>
        </p:nvSpPr>
        <p:spPr/>
        <p:txBody>
          <a:bodyPr/>
          <a:lstStyle/>
          <a:p>
            <a:fld id="{0F51D36D-2617-4249-B415-FE57F82C880D}" type="slidenum">
              <a:rPr lang="en-US" smtClean="0"/>
              <a:t>19</a:t>
            </a:fld>
            <a:endParaRPr lang="en-US"/>
          </a:p>
        </p:txBody>
      </p:sp>
    </p:spTree>
    <p:extLst>
      <p:ext uri="{BB962C8B-B14F-4D97-AF65-F5344CB8AC3E}">
        <p14:creationId xmlns:p14="http://schemas.microsoft.com/office/powerpoint/2010/main" val="184966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4717923"/>
          </a:xfrm>
        </p:spPr>
        <p:txBody>
          <a:bodyPr/>
          <a:lstStyle/>
          <a:p>
            <a:r>
              <a:rPr lang="en-US" dirty="0"/>
              <a:t>And for that, I needed the estimated ages of the past Cascadia Megathrust earthquakes. They are listed on page 97 of the paper.</a:t>
            </a:r>
          </a:p>
          <a:p>
            <a:endParaRPr lang="en-US" dirty="0"/>
          </a:p>
          <a:p>
            <a:r>
              <a:rPr lang="en-US" dirty="0"/>
              <a:t>From this list which is just a screen snip of Table 10, we take away event T10e which is one of the “smaller” earthquakes from segment E that I talked about earlier. It remains undated and its status as part of Cascadia’s record is in question. </a:t>
            </a:r>
          </a:p>
          <a:p>
            <a:endParaRPr lang="en-US" dirty="0"/>
          </a:p>
          <a:p>
            <a:r>
              <a:rPr lang="en-US" dirty="0"/>
              <a:t>[Fade-in]</a:t>
            </a:r>
          </a:p>
          <a:p>
            <a:endParaRPr lang="en-US" dirty="0"/>
          </a:p>
          <a:p>
            <a:r>
              <a:rPr lang="en-US" dirty="0"/>
              <a:t>This leaves us with 41 major earthquakes in the most-recent 10,000-year history. However, we need to add one more.</a:t>
            </a:r>
          </a:p>
          <a:p>
            <a:endParaRPr lang="en-US" dirty="0"/>
          </a:p>
          <a:p>
            <a:r>
              <a:rPr lang="en-US" dirty="0"/>
              <a:t>[Fade-in]</a:t>
            </a:r>
          </a:p>
          <a:p>
            <a:endParaRPr lang="en-US" dirty="0"/>
          </a:p>
          <a:p>
            <a:r>
              <a:rPr lang="en-US" dirty="0"/>
              <a:t>The publication adds event T-19 to the data used in probability modeling. Despite its age, estimated at roughly 10,200 years ago—just over the 10,000-year threshold—T19 was included because it also occurred prior to the Pleistocene-Holocene transition, and the data is basically trying to capture the history during the Holocene. This takes us to 42 events.</a:t>
            </a:r>
          </a:p>
          <a:p>
            <a:endParaRPr lang="en-US" dirty="0"/>
          </a:p>
          <a:p>
            <a:r>
              <a:rPr lang="en-US" dirty="0"/>
              <a:t>If we plug these dates into Excel, we can calculate out how many years there were between earthquakes, also known as the intervals. </a:t>
            </a:r>
          </a:p>
        </p:txBody>
      </p:sp>
      <p:sp>
        <p:nvSpPr>
          <p:cNvPr id="4" name="Slide Number Placeholder 3"/>
          <p:cNvSpPr>
            <a:spLocks noGrp="1"/>
          </p:cNvSpPr>
          <p:nvPr>
            <p:ph type="sldNum" sz="quarter" idx="5"/>
          </p:nvPr>
        </p:nvSpPr>
        <p:spPr/>
        <p:txBody>
          <a:bodyPr/>
          <a:lstStyle/>
          <a:p>
            <a:fld id="{0F51D36D-2617-4249-B415-FE57F82C880D}" type="slidenum">
              <a:rPr lang="en-US" smtClean="0"/>
              <a:t>20</a:t>
            </a:fld>
            <a:endParaRPr lang="en-US"/>
          </a:p>
        </p:txBody>
      </p:sp>
    </p:spTree>
    <p:extLst>
      <p:ext uri="{BB962C8B-B14F-4D97-AF65-F5344CB8AC3E}">
        <p14:creationId xmlns:p14="http://schemas.microsoft.com/office/powerpoint/2010/main" val="819389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 have Excel display those intervals in a bar graph. Each bar represents the number of years in a single interval and the intervals are listed in chronological order with the oldest—the interval between T18 &amp; T19 on the left and the newest on the right. </a:t>
            </a:r>
          </a:p>
          <a:p>
            <a:endParaRPr lang="en-US" dirty="0"/>
          </a:p>
          <a:p>
            <a:r>
              <a:rPr lang="en-US" dirty="0"/>
              <a:t>The horizontal black line in the graph runs at 360 years — the time that will have passed between the last major CSZ quake in 1700 and 2060 (the year mentioned in the USGS paper) if an earthquake doesn’t occur by then. Intervals over 360 years are shown in red, while shorter ones are in grey.</a:t>
            </a:r>
          </a:p>
          <a:p>
            <a:endParaRPr lang="en-US" dirty="0"/>
          </a:p>
          <a:p>
            <a:r>
              <a:rPr lang="en-US" dirty="0"/>
              <a:t>Only 6 intervals stretch above the black line… and they’re clumped together. More on that in a minute. </a:t>
            </a:r>
          </a:p>
        </p:txBody>
      </p:sp>
      <p:sp>
        <p:nvSpPr>
          <p:cNvPr id="4" name="Slide Number Placeholder 3"/>
          <p:cNvSpPr>
            <a:spLocks noGrp="1"/>
          </p:cNvSpPr>
          <p:nvPr>
            <p:ph type="sldNum" sz="quarter" idx="5"/>
          </p:nvPr>
        </p:nvSpPr>
        <p:spPr/>
        <p:txBody>
          <a:bodyPr/>
          <a:lstStyle/>
          <a:p>
            <a:fld id="{0F51D36D-2617-4249-B415-FE57F82C880D}" type="slidenum">
              <a:rPr lang="en-US" smtClean="0"/>
              <a:t>21</a:t>
            </a:fld>
            <a:endParaRPr lang="en-US"/>
          </a:p>
        </p:txBody>
      </p:sp>
    </p:spTree>
    <p:extLst>
      <p:ext uri="{BB962C8B-B14F-4D97-AF65-F5344CB8AC3E}">
        <p14:creationId xmlns:p14="http://schemas.microsoft.com/office/powerpoint/2010/main" val="2745977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356074"/>
          </a:xfrm>
        </p:spPr>
        <p:txBody>
          <a:bodyPr/>
          <a:lstStyle/>
          <a:p>
            <a:r>
              <a:rPr lang="en-US" dirty="0"/>
              <a:t>Okay, but that’s in 2060, which is still 37 years away. What does the current data look like?</a:t>
            </a:r>
          </a:p>
          <a:p>
            <a:endParaRPr lang="en-US" dirty="0"/>
          </a:p>
          <a:p>
            <a:r>
              <a:rPr lang="en-US" dirty="0"/>
              <a:t>The Pacific Northwest has currently gone 323 years without a megathrust earthquake.</a:t>
            </a:r>
          </a:p>
          <a:p>
            <a:endParaRPr lang="en-US" dirty="0"/>
          </a:p>
          <a:p>
            <a:r>
              <a:rPr lang="en-US" dirty="0"/>
              <a:t>This bar graph drops the horizontal black line to 323 years, helping to easily identify past intervals that lasted longer than our current quiescence.</a:t>
            </a:r>
          </a:p>
          <a:p>
            <a:endParaRPr lang="en-US" dirty="0"/>
          </a:p>
          <a:p>
            <a:r>
              <a:rPr lang="en-US" dirty="0"/>
              <a:t>As before, intervals longer than 323 years are shown in red. There still aren’t many. If we look at the math, </a:t>
            </a:r>
          </a:p>
          <a:p>
            <a:endParaRPr lang="en-US" dirty="0"/>
          </a:p>
          <a:p>
            <a:r>
              <a:rPr lang="en-US" dirty="0"/>
              <a:t>[Fade-in]</a:t>
            </a:r>
          </a:p>
          <a:p>
            <a:endParaRPr lang="en-US" dirty="0"/>
          </a:p>
          <a:p>
            <a:r>
              <a:rPr lang="en-US" dirty="0"/>
              <a:t>80% of the time, the fault has not had to wait 323 years for the strain to break it. And notice </a:t>
            </a:r>
          </a:p>
          <a:p>
            <a:endParaRPr lang="en-US" dirty="0"/>
          </a:p>
          <a:p>
            <a:r>
              <a:rPr lang="en-US" dirty="0"/>
              <a:t>[Fade-in] </a:t>
            </a:r>
          </a:p>
          <a:p>
            <a:endParaRPr lang="en-US" dirty="0"/>
          </a:p>
          <a:p>
            <a:r>
              <a:rPr lang="en-US" dirty="0"/>
              <a:t>when the longest intervals occurred.</a:t>
            </a:r>
          </a:p>
        </p:txBody>
      </p:sp>
      <p:sp>
        <p:nvSpPr>
          <p:cNvPr id="4" name="Slide Number Placeholder 3"/>
          <p:cNvSpPr>
            <a:spLocks noGrp="1"/>
          </p:cNvSpPr>
          <p:nvPr>
            <p:ph type="sldNum" sz="quarter" idx="5"/>
          </p:nvPr>
        </p:nvSpPr>
        <p:spPr/>
        <p:txBody>
          <a:bodyPr/>
          <a:lstStyle/>
          <a:p>
            <a:fld id="{0F51D36D-2617-4249-B415-FE57F82C880D}" type="slidenum">
              <a:rPr lang="en-US" smtClean="0"/>
              <a:t>22</a:t>
            </a:fld>
            <a:endParaRPr lang="en-US"/>
          </a:p>
        </p:txBody>
      </p:sp>
    </p:spTree>
    <p:extLst>
      <p:ext uri="{BB962C8B-B14F-4D97-AF65-F5344CB8AC3E}">
        <p14:creationId xmlns:p14="http://schemas.microsoft.com/office/powerpoint/2010/main" val="2408003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are grouped in the oldest 4,000 years of history. Intervals 1 – 28 include the most-recent 6,000 years. </a:t>
            </a:r>
          </a:p>
        </p:txBody>
      </p:sp>
      <p:sp>
        <p:nvSpPr>
          <p:cNvPr id="4" name="Slide Number Placeholder 3"/>
          <p:cNvSpPr>
            <a:spLocks noGrp="1"/>
          </p:cNvSpPr>
          <p:nvPr>
            <p:ph type="sldNum" sz="quarter" idx="5"/>
          </p:nvPr>
        </p:nvSpPr>
        <p:spPr/>
        <p:txBody>
          <a:bodyPr/>
          <a:lstStyle/>
          <a:p>
            <a:fld id="{0F51D36D-2617-4249-B415-FE57F82C880D}" type="slidenum">
              <a:rPr lang="en-US" smtClean="0"/>
              <a:t>23</a:t>
            </a:fld>
            <a:endParaRPr lang="en-US"/>
          </a:p>
        </p:txBody>
      </p:sp>
    </p:spTree>
    <p:extLst>
      <p:ext uri="{BB962C8B-B14F-4D97-AF65-F5344CB8AC3E}">
        <p14:creationId xmlns:p14="http://schemas.microsoft.com/office/powerpoint/2010/main" val="7628187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zoom in on the most recent 6,032 years of CSZ history. Only 2 intervals (shown in red) have been longer than the black line. The two red lines don’t stretch far above! One is 7 years out; the other is only 21.</a:t>
            </a:r>
          </a:p>
        </p:txBody>
      </p:sp>
      <p:sp>
        <p:nvSpPr>
          <p:cNvPr id="4" name="Slide Number Placeholder 3"/>
          <p:cNvSpPr>
            <a:spLocks noGrp="1"/>
          </p:cNvSpPr>
          <p:nvPr>
            <p:ph type="sldNum" sz="quarter" idx="5"/>
          </p:nvPr>
        </p:nvSpPr>
        <p:spPr/>
        <p:txBody>
          <a:bodyPr/>
          <a:lstStyle/>
          <a:p>
            <a:fld id="{0F51D36D-2617-4249-B415-FE57F82C880D}" type="slidenum">
              <a:rPr lang="en-US" smtClean="0"/>
              <a:t>24</a:t>
            </a:fld>
            <a:endParaRPr lang="en-US"/>
          </a:p>
        </p:txBody>
      </p:sp>
    </p:spTree>
    <p:extLst>
      <p:ext uri="{BB962C8B-B14F-4D97-AF65-F5344CB8AC3E}">
        <p14:creationId xmlns:p14="http://schemas.microsoft.com/office/powerpoint/2010/main" val="14963544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 </a:t>
            </a:r>
          </a:p>
          <a:p>
            <a:endParaRPr lang="en-US" dirty="0"/>
          </a:p>
          <a:p>
            <a:r>
              <a:rPr lang="en-US" dirty="0"/>
              <a:t>The Pacific Northwest hasn’t had an interval over 350 years in over 6 </a:t>
            </a:r>
            <a:r>
              <a:rPr lang="en-US" dirty="0" err="1"/>
              <a:t>millenia</a:t>
            </a:r>
            <a:r>
              <a:rPr lang="en-US" dirty="0"/>
              <a:t>… and we’ve already gone 323 years. </a:t>
            </a:r>
          </a:p>
        </p:txBody>
      </p:sp>
      <p:sp>
        <p:nvSpPr>
          <p:cNvPr id="4" name="Slide Number Placeholder 3"/>
          <p:cNvSpPr>
            <a:spLocks noGrp="1"/>
          </p:cNvSpPr>
          <p:nvPr>
            <p:ph type="sldNum" sz="quarter" idx="5"/>
          </p:nvPr>
        </p:nvSpPr>
        <p:spPr/>
        <p:txBody>
          <a:bodyPr/>
          <a:lstStyle/>
          <a:p>
            <a:fld id="{0F51D36D-2617-4249-B415-FE57F82C880D}" type="slidenum">
              <a:rPr lang="en-US" smtClean="0"/>
              <a:t>25</a:t>
            </a:fld>
            <a:endParaRPr lang="en-US"/>
          </a:p>
        </p:txBody>
      </p:sp>
    </p:spTree>
    <p:extLst>
      <p:ext uri="{BB962C8B-B14F-4D97-AF65-F5344CB8AC3E}">
        <p14:creationId xmlns:p14="http://schemas.microsoft.com/office/powerpoint/2010/main" val="349020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Looking at this 6,032 years of data and projecting out 37 years to 2060, the year discussed in the USGS paper… not a single interval would reach that high. In fact, the Pacific Northwest only has 22 years until it passes the longest interval in the most recent 6,000 years. 22…</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[Fade-in]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[Fade-in]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[Fade-in]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If only the most recent 6 millennia are considered, we only have 22 years until we pass the longest interval in the record. </a:t>
            </a:r>
          </a:p>
        </p:txBody>
      </p:sp>
      <p:sp>
        <p:nvSpPr>
          <p:cNvPr id="4" name="Slide Number Placeholder 3"/>
          <p:cNvSpPr>
            <a:spLocks noGrp="1"/>
          </p:cNvSpPr>
          <p:nvPr>
            <p:ph type="sldNum" sz="quarter" idx="5"/>
          </p:nvPr>
        </p:nvSpPr>
        <p:spPr/>
        <p:txBody>
          <a:bodyPr/>
          <a:lstStyle/>
          <a:p>
            <a:fld id="{0F51D36D-2617-4249-B415-FE57F82C880D}" type="slidenum">
              <a:rPr lang="en-US" smtClean="0"/>
              <a:t>26</a:t>
            </a:fld>
            <a:endParaRPr lang="en-US"/>
          </a:p>
        </p:txBody>
      </p:sp>
    </p:spTree>
    <p:extLst>
      <p:ext uri="{BB962C8B-B14F-4D97-AF65-F5344CB8AC3E}">
        <p14:creationId xmlns:p14="http://schemas.microsoft.com/office/powerpoint/2010/main" val="2733218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leaned about those interval lengths, my mind was blown. My risk perception had changed. </a:t>
            </a:r>
          </a:p>
          <a:p>
            <a:endParaRPr lang="en-US" dirty="0"/>
          </a:p>
          <a:p>
            <a:r>
              <a:rPr lang="en-US" dirty="0"/>
              <a:t>But not everyone loves hearing about probability numbers. Let’s say rather than wondering about probability, you are a community member who just wants to know, how often do these earthquakes happen.</a:t>
            </a:r>
          </a:p>
          <a:p>
            <a:endParaRPr lang="en-US" dirty="0"/>
          </a:p>
          <a:p>
            <a:r>
              <a:rPr lang="en-US" dirty="0"/>
              <a:t>So you decide to go in search of the answer through reputable resources…</a:t>
            </a:r>
          </a:p>
        </p:txBody>
      </p:sp>
      <p:sp>
        <p:nvSpPr>
          <p:cNvPr id="4" name="Slide Number Placeholder 3"/>
          <p:cNvSpPr>
            <a:spLocks noGrp="1"/>
          </p:cNvSpPr>
          <p:nvPr>
            <p:ph type="sldNum" sz="quarter" idx="5"/>
          </p:nvPr>
        </p:nvSpPr>
        <p:spPr>
          <a:xfrm>
            <a:off x="3972560" y="8829967"/>
            <a:ext cx="3037840" cy="466433"/>
          </a:xfrm>
        </p:spPr>
        <p:txBody>
          <a:bodyPr/>
          <a:lstStyle/>
          <a:p>
            <a:fld id="{0F51D36D-2617-4249-B415-FE57F82C880D}" type="slidenum">
              <a:rPr lang="en-US" smtClean="0"/>
              <a:t>27</a:t>
            </a:fld>
            <a:endParaRPr lang="en-US"/>
          </a:p>
        </p:txBody>
      </p:sp>
    </p:spTree>
    <p:extLst>
      <p:ext uri="{BB962C8B-B14F-4D97-AF65-F5344CB8AC3E}">
        <p14:creationId xmlns:p14="http://schemas.microsoft.com/office/powerpoint/2010/main" val="28659577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822508"/>
          </a:xfrm>
        </p:spPr>
        <p:txBody>
          <a:bodyPr/>
          <a:lstStyle/>
          <a:p>
            <a:r>
              <a:rPr lang="en-US" dirty="0"/>
              <a:t>If we think about two earthquakes being the sides of this canyon and the space between as the interval, what we are essentially asking is, “how wide is the canyon, on average?”. </a:t>
            </a:r>
          </a:p>
          <a:p>
            <a:endParaRPr lang="en-US" dirty="0"/>
          </a:p>
          <a:p>
            <a:r>
              <a:rPr lang="en-US" dirty="0"/>
              <a:t>Regarding the CSZ megathrust earthquakes, that community member would find answers like these. </a:t>
            </a:r>
          </a:p>
          <a:p>
            <a:endParaRPr lang="en-US" dirty="0"/>
          </a:p>
          <a:p>
            <a:r>
              <a:rPr lang="en-US" dirty="0"/>
              <a:t>[Slide-in &amp; Read]</a:t>
            </a:r>
          </a:p>
          <a:p>
            <a:r>
              <a:rPr lang="en-US" dirty="0"/>
              <a:t>[Slide-in &amp; Read]</a:t>
            </a:r>
          </a:p>
          <a:p>
            <a:r>
              <a:rPr lang="en-US" dirty="0"/>
              <a:t>[Slide-in &amp; Read]</a:t>
            </a:r>
          </a:p>
          <a:p>
            <a:r>
              <a:rPr lang="en-US" dirty="0"/>
              <a:t>[Slide-in &amp; Read]</a:t>
            </a:r>
          </a:p>
          <a:p>
            <a:endParaRPr lang="en-US" dirty="0"/>
          </a:p>
          <a:p>
            <a:r>
              <a:rPr lang="en-US" dirty="0"/>
              <a:t>You can see how it would be confusing. Who has the right answer and why do the answers differ? But more importantly for today’s conversation, what risk perception do these provide? We know when the last earthquake happened.</a:t>
            </a:r>
          </a:p>
          <a:p>
            <a:endParaRPr lang="en-US" dirty="0"/>
          </a:p>
          <a:p>
            <a:r>
              <a:rPr lang="en-US" dirty="0"/>
              <a:t>[Slide-in &amp; Read]</a:t>
            </a:r>
          </a:p>
          <a:p>
            <a:endParaRPr lang="en-US" dirty="0"/>
          </a:p>
          <a:p>
            <a:r>
              <a:rPr lang="en-US" dirty="0"/>
              <a:t>And so we know how long we have gone without an event</a:t>
            </a:r>
          </a:p>
          <a:p>
            <a:endParaRPr lang="en-US" dirty="0"/>
          </a:p>
          <a:p>
            <a:r>
              <a:rPr lang="en-US" dirty="0"/>
              <a:t>[Slide-in &amp; Read]</a:t>
            </a:r>
          </a:p>
          <a:p>
            <a:endParaRPr lang="en-US" dirty="0"/>
          </a:p>
          <a:p>
            <a:r>
              <a:rPr lang="en-US" dirty="0"/>
              <a:t>So the interval spans on this page give a perception sort of like this time map.</a:t>
            </a:r>
          </a:p>
          <a:p>
            <a:endParaRPr lang="en-US" dirty="0"/>
          </a:p>
          <a:p>
            <a:r>
              <a:rPr lang="en-US" dirty="0"/>
              <a:t>[Slide-in &amp; Read]  And the risk doesn’t feel so very urgent…</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F51D36D-2617-4249-B415-FE57F82C880D}" type="slidenum">
              <a:rPr lang="en-US" smtClean="0"/>
              <a:t>28</a:t>
            </a:fld>
            <a:endParaRPr lang="en-US"/>
          </a:p>
        </p:txBody>
      </p:sp>
    </p:spTree>
    <p:extLst>
      <p:ext uri="{BB962C8B-B14F-4D97-AF65-F5344CB8AC3E}">
        <p14:creationId xmlns:p14="http://schemas.microsoft.com/office/powerpoint/2010/main" val="4061038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if we look here again, does saying the intervals happen every 300 – 600 years feel like the best representation? </a:t>
            </a:r>
          </a:p>
          <a:p>
            <a:endParaRPr lang="en-US" dirty="0"/>
          </a:p>
          <a:p>
            <a:r>
              <a:rPr lang="en-US" dirty="0"/>
              <a:t>Rather than looking at the intervals chronologically, as they are laid out here, let’s see how they look when they are listed from smallest to biggest…</a:t>
            </a:r>
          </a:p>
        </p:txBody>
      </p:sp>
      <p:sp>
        <p:nvSpPr>
          <p:cNvPr id="4" name="Slide Number Placeholder 3"/>
          <p:cNvSpPr>
            <a:spLocks noGrp="1"/>
          </p:cNvSpPr>
          <p:nvPr>
            <p:ph type="sldNum" sz="quarter" idx="5"/>
          </p:nvPr>
        </p:nvSpPr>
        <p:spPr/>
        <p:txBody>
          <a:bodyPr/>
          <a:lstStyle/>
          <a:p>
            <a:fld id="{0F51D36D-2617-4249-B415-FE57F82C880D}" type="slidenum">
              <a:rPr lang="en-US" smtClean="0"/>
              <a:t>29</a:t>
            </a:fld>
            <a:endParaRPr lang="en-US"/>
          </a:p>
        </p:txBody>
      </p:sp>
    </p:spTree>
    <p:extLst>
      <p:ext uri="{BB962C8B-B14F-4D97-AF65-F5344CB8AC3E}">
        <p14:creationId xmlns:p14="http://schemas.microsoft.com/office/powerpoint/2010/main" val="26240521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822508"/>
          </a:xfrm>
        </p:spPr>
        <p:txBody>
          <a:bodyPr/>
          <a:lstStyle/>
          <a:p>
            <a:r>
              <a:rPr lang="en-US" dirty="0"/>
              <a:t>Here we have 41 boxes, each representing 1 interval. The number inside each box is the number of years that passed between two adjacent megathrust earthquakes. The numbers are the same as in the previous bar chart, coming from the years provided in the 2012 USGS paper.</a:t>
            </a:r>
          </a:p>
          <a:p>
            <a:endParaRPr lang="en-US" dirty="0"/>
          </a:p>
          <a:p>
            <a:r>
              <a:rPr lang="en-US" dirty="0"/>
              <a:t>If you were to look at this and tell someone how often these earthquakes occur, on average, Would you pick the 300 – 600-year timeframe? </a:t>
            </a:r>
          </a:p>
          <a:p>
            <a:endParaRPr lang="en-US" dirty="0"/>
          </a:p>
          <a:p>
            <a:r>
              <a:rPr lang="en-US" b="1" dirty="0"/>
              <a:t>[Slide-in]</a:t>
            </a:r>
          </a:p>
          <a:p>
            <a:endParaRPr lang="en-US" dirty="0"/>
          </a:p>
          <a:p>
            <a:r>
              <a:rPr lang="en-US" dirty="0"/>
              <a:t>OR how about this range? </a:t>
            </a:r>
          </a:p>
          <a:p>
            <a:endParaRPr lang="en-US" dirty="0"/>
          </a:p>
          <a:p>
            <a:r>
              <a:rPr lang="en-US" b="1" dirty="0"/>
              <a:t>[Slide-in]</a:t>
            </a:r>
          </a:p>
          <a:p>
            <a:r>
              <a:rPr lang="en-US" dirty="0"/>
              <a:t>It bears repeating, if the scientists are correct on the timing of these past earthquakes, the PNW hasn’t gone longer than 350, well technically 344 years, without an event</a:t>
            </a:r>
          </a:p>
          <a:p>
            <a:endParaRPr lang="en-US" dirty="0"/>
          </a:p>
          <a:p>
            <a:r>
              <a:rPr lang="en-US" b="1" dirty="0"/>
              <a:t>[Slide-in]</a:t>
            </a:r>
          </a:p>
          <a:p>
            <a:r>
              <a:rPr lang="en-US" dirty="0"/>
              <a:t>In over 6 millennia. And even if we look at this full 10,000-year history, I believe it is more accurate to say,</a:t>
            </a:r>
          </a:p>
          <a:p>
            <a:endParaRPr lang="en-US" dirty="0"/>
          </a:p>
          <a:p>
            <a:r>
              <a:rPr lang="en-US" b="1" dirty="0"/>
              <a:t>[Slide-in]</a:t>
            </a:r>
          </a:p>
          <a:p>
            <a:endParaRPr lang="en-US" dirty="0"/>
          </a:p>
          <a:p>
            <a:r>
              <a:rPr lang="en-US" dirty="0"/>
              <a:t>We are here. How we talk about this risk matters. It impacts our risk perception, which ultimately guides our motivation….</a:t>
            </a:r>
          </a:p>
        </p:txBody>
      </p:sp>
      <p:sp>
        <p:nvSpPr>
          <p:cNvPr id="4" name="Slide Number Placeholder 3"/>
          <p:cNvSpPr>
            <a:spLocks noGrp="1"/>
          </p:cNvSpPr>
          <p:nvPr>
            <p:ph type="sldNum" sz="quarter" idx="5"/>
          </p:nvPr>
        </p:nvSpPr>
        <p:spPr/>
        <p:txBody>
          <a:bodyPr/>
          <a:lstStyle/>
          <a:p>
            <a:fld id="{0F51D36D-2617-4249-B415-FE57F82C880D}" type="slidenum">
              <a:rPr lang="en-US" smtClean="0"/>
              <a:t>30</a:t>
            </a:fld>
            <a:endParaRPr lang="en-US"/>
          </a:p>
        </p:txBody>
      </p:sp>
    </p:spTree>
    <p:extLst>
      <p:ext uri="{BB962C8B-B14F-4D97-AF65-F5344CB8AC3E}">
        <p14:creationId xmlns:p14="http://schemas.microsoft.com/office/powerpoint/2010/main" val="130468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we’re down to our last two slides and a couple of final thoughts to leave you with. This is a screen snip from a 2018 FEMA </a:t>
            </a:r>
            <a:r>
              <a:rPr lang="en-US" dirty="0" err="1"/>
              <a:t>PrepTalk</a:t>
            </a:r>
            <a:r>
              <a:rPr lang="en-US" dirty="0"/>
              <a:t> by Amanda Ripley titled "The Unthinkable: Lessons from Survivors“</a:t>
            </a:r>
          </a:p>
          <a:p>
            <a:endParaRPr lang="en-US" dirty="0"/>
          </a:p>
          <a:p>
            <a:r>
              <a:rPr lang="en-US" dirty="0"/>
              <a:t>“It is the regular people, your friends and family, and coworkers and hotel workers who will be there for you in a disaster, so our best chance is to trust them more with more information sooner. More transparency than we’re comfortable with. Then we know we are doing it right.”</a:t>
            </a:r>
          </a:p>
          <a:p>
            <a:endParaRPr lang="en-US" dirty="0"/>
          </a:p>
          <a:p>
            <a:endParaRPr lang="en-US" dirty="0"/>
          </a:p>
        </p:txBody>
      </p:sp>
      <p:sp>
        <p:nvSpPr>
          <p:cNvPr id="4" name="Slide Number Placeholder 3"/>
          <p:cNvSpPr>
            <a:spLocks noGrp="1"/>
          </p:cNvSpPr>
          <p:nvPr>
            <p:ph type="sldNum" sz="quarter" idx="5"/>
          </p:nvPr>
        </p:nvSpPr>
        <p:spPr/>
        <p:txBody>
          <a:bodyPr/>
          <a:lstStyle/>
          <a:p>
            <a:fld id="{0F51D36D-2617-4249-B415-FE57F82C880D}" type="slidenum">
              <a:rPr lang="en-US" smtClean="0"/>
              <a:t>31</a:t>
            </a:fld>
            <a:endParaRPr lang="en-US"/>
          </a:p>
        </p:txBody>
      </p:sp>
    </p:spTree>
    <p:extLst>
      <p:ext uri="{BB962C8B-B14F-4D97-AF65-F5344CB8AC3E}">
        <p14:creationId xmlns:p14="http://schemas.microsoft.com/office/powerpoint/2010/main" val="16398386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written in orange, are the scientists involved in gathering the earth cores, analyzing the data and publishing the 2012 and follow up 2016 papers cited at the bottom. They have worked to provide this information to us so—information that goes beyond a simple fact, that provides a backstory </a:t>
            </a:r>
            <a:r>
              <a:rPr lang="en-US"/>
              <a:t>worth knowing.</a:t>
            </a:r>
            <a:endParaRPr lang="en-US" dirty="0"/>
          </a:p>
          <a:p>
            <a:endParaRPr lang="en-US" dirty="0"/>
          </a:p>
          <a:p>
            <a:r>
              <a:rPr lang="en-US" dirty="0"/>
              <a:t>Again, my name’s not on this list. I’m not on stage for the play, but what I hope to have done well today is serve as that lighting technician, adjusting the spotlight in a slightly different direction than where we normally focus. </a:t>
            </a:r>
          </a:p>
          <a:p>
            <a:endParaRPr lang="en-US" dirty="0"/>
          </a:p>
        </p:txBody>
      </p:sp>
      <p:sp>
        <p:nvSpPr>
          <p:cNvPr id="4" name="Slide Number Placeholder 3"/>
          <p:cNvSpPr>
            <a:spLocks noGrp="1"/>
          </p:cNvSpPr>
          <p:nvPr>
            <p:ph type="sldNum" sz="quarter" idx="5"/>
          </p:nvPr>
        </p:nvSpPr>
        <p:spPr/>
        <p:txBody>
          <a:bodyPr/>
          <a:lstStyle/>
          <a:p>
            <a:fld id="{0F51D36D-2617-4249-B415-FE57F82C880D}" type="slidenum">
              <a:rPr lang="en-US" smtClean="0"/>
              <a:t>32</a:t>
            </a:fld>
            <a:endParaRPr lang="en-US"/>
          </a:p>
        </p:txBody>
      </p:sp>
    </p:spTree>
    <p:extLst>
      <p:ext uri="{BB962C8B-B14F-4D97-AF65-F5344CB8AC3E}">
        <p14:creationId xmlns:p14="http://schemas.microsoft.com/office/powerpoint/2010/main" val="41176353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very much for being here and listening today. I’m very grateful to have had the opportunity to present. If there’s time, I’m happy to take questions, or you can drop them in the chat, along with your email address and I’ll get back to you with an answer soon.  </a:t>
            </a:r>
          </a:p>
        </p:txBody>
      </p:sp>
      <p:sp>
        <p:nvSpPr>
          <p:cNvPr id="4" name="Slide Number Placeholder 3"/>
          <p:cNvSpPr>
            <a:spLocks noGrp="1"/>
          </p:cNvSpPr>
          <p:nvPr>
            <p:ph type="sldNum" sz="quarter" idx="5"/>
          </p:nvPr>
        </p:nvSpPr>
        <p:spPr/>
        <p:txBody>
          <a:bodyPr/>
          <a:lstStyle/>
          <a:p>
            <a:fld id="{0F51D36D-2617-4249-B415-FE57F82C880D}" type="slidenum">
              <a:rPr lang="en-US" smtClean="0"/>
              <a:t>33</a:t>
            </a:fld>
            <a:endParaRPr lang="en-US"/>
          </a:p>
        </p:txBody>
      </p:sp>
    </p:spTree>
    <p:extLst>
      <p:ext uri="{BB962C8B-B14F-4D97-AF65-F5344CB8AC3E}">
        <p14:creationId xmlns:p14="http://schemas.microsoft.com/office/powerpoint/2010/main" val="25713984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51D36D-2617-4249-B415-FE57F82C880D}" type="slidenum">
              <a:rPr lang="en-US" smtClean="0"/>
              <a:t>34</a:t>
            </a:fld>
            <a:endParaRPr lang="en-US"/>
          </a:p>
        </p:txBody>
      </p:sp>
    </p:spTree>
    <p:extLst>
      <p:ext uri="{BB962C8B-B14F-4D97-AF65-F5344CB8AC3E}">
        <p14:creationId xmlns:p14="http://schemas.microsoft.com/office/powerpoint/2010/main" val="36550867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51D36D-2617-4249-B415-FE57F82C880D}" type="slidenum">
              <a:rPr lang="en-US" smtClean="0"/>
              <a:t>35</a:t>
            </a:fld>
            <a:endParaRPr lang="en-US"/>
          </a:p>
        </p:txBody>
      </p:sp>
    </p:spTree>
    <p:extLst>
      <p:ext uri="{BB962C8B-B14F-4D97-AF65-F5344CB8AC3E}">
        <p14:creationId xmlns:p14="http://schemas.microsoft.com/office/powerpoint/2010/main" val="33062730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51D36D-2617-4249-B415-FE57F82C880D}" type="slidenum">
              <a:rPr lang="en-US" smtClean="0"/>
              <a:t>36</a:t>
            </a:fld>
            <a:endParaRPr lang="en-US"/>
          </a:p>
        </p:txBody>
      </p:sp>
    </p:spTree>
    <p:extLst>
      <p:ext uri="{BB962C8B-B14F-4D97-AF65-F5344CB8AC3E}">
        <p14:creationId xmlns:p14="http://schemas.microsoft.com/office/powerpoint/2010/main" val="11717773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51D36D-2617-4249-B415-FE57F82C880D}" type="slidenum">
              <a:rPr lang="en-US" smtClean="0"/>
              <a:t>37</a:t>
            </a:fld>
            <a:endParaRPr lang="en-US"/>
          </a:p>
        </p:txBody>
      </p:sp>
    </p:spTree>
    <p:extLst>
      <p:ext uri="{BB962C8B-B14F-4D97-AF65-F5344CB8AC3E}">
        <p14:creationId xmlns:p14="http://schemas.microsoft.com/office/powerpoint/2010/main" val="15338849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51D36D-2617-4249-B415-FE57F82C880D}" type="slidenum">
              <a:rPr lang="en-US" smtClean="0"/>
              <a:t>38</a:t>
            </a:fld>
            <a:endParaRPr lang="en-US"/>
          </a:p>
        </p:txBody>
      </p:sp>
    </p:spTree>
    <p:extLst>
      <p:ext uri="{BB962C8B-B14F-4D97-AF65-F5344CB8AC3E}">
        <p14:creationId xmlns:p14="http://schemas.microsoft.com/office/powerpoint/2010/main" val="4092087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9552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87519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982B88-4148-4588-A9BE-A6EC8E5CDD0B}"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647774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982B88-4148-4588-A9BE-A6EC8E5CDD0B}"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944729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982B88-4148-4588-A9BE-A6EC8E5CDD0B}" type="datetimeFigureOut">
              <a:rPr lang="en-US" smtClean="0"/>
              <a:t>8/29/2023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1776053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982B88-4148-4588-A9BE-A6EC8E5CDD0B}" type="datetimeFigureOut">
              <a:rPr lang="en-US" smtClean="0"/>
              <a:t>8/29/2023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614911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982B88-4148-4588-A9BE-A6EC8E5CDD0B}" type="datetimeFigureOut">
              <a:rPr lang="en-US" smtClean="0"/>
              <a:t>8/29/2023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505346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2316480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1969219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982B88-4148-4588-A9BE-A6EC8E5CDD0B}"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442284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982B88-4148-4588-A9BE-A6EC8E5CDD0B}"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41CCDD-110A-4A28-AFD3-7C1C5746F31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83860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678282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34928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2982B88-4148-4588-A9BE-A6EC8E5CDD0B}" type="datetimeFigureOut">
              <a:rPr lang="en-US" smtClean="0"/>
              <a:t>8/29/2023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451253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3890343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982B88-4148-4588-A9BE-A6EC8E5CDD0B}" type="datetimeFigureOut">
              <a:rPr lang="en-US" smtClean="0"/>
              <a:t>8/29/2023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41CCDD-110A-4A28-AFD3-7C1C5746F31F}" type="slidenum">
              <a:rPr lang="en-US" smtClean="0"/>
              <a:t>‹#›</a:t>
            </a:fld>
            <a:endParaRPr lang="en-US"/>
          </a:p>
        </p:txBody>
      </p:sp>
    </p:spTree>
    <p:extLst>
      <p:ext uri="{BB962C8B-B14F-4D97-AF65-F5344CB8AC3E}">
        <p14:creationId xmlns:p14="http://schemas.microsoft.com/office/powerpoint/2010/main" val="1554275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2982B88-4148-4588-A9BE-A6EC8E5CDD0B}" type="datetimeFigureOut">
              <a:rPr lang="en-US" smtClean="0"/>
              <a:t>8/29/2023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341CCDD-110A-4A28-AFD3-7C1C5746F31F}" type="slidenum">
              <a:rPr lang="en-US" smtClean="0"/>
              <a:t>‹#›</a:t>
            </a:fld>
            <a:endParaRPr lang="en-US"/>
          </a:p>
        </p:txBody>
      </p:sp>
    </p:spTree>
    <p:extLst>
      <p:ext uri="{BB962C8B-B14F-4D97-AF65-F5344CB8AC3E}">
        <p14:creationId xmlns:p14="http://schemas.microsoft.com/office/powerpoint/2010/main" val="959956399"/>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 id="2147483905" r:id="rId15"/>
    <p:sldLayoutId id="2147483906"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nps.gov/subjects/geology/plate-tectonics-subduction-zones.ht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hyperlink" Target="https://co.lincoln.or.us/DocumentCenter/View/2061/Cascadia-Earthquake-Knowledge-Points-PDF?bidId=" TargetMode="External"/><Relationship Id="rId18" Type="http://schemas.openxmlformats.org/officeDocument/2006/relationships/hyperlink" Target="https://www.oregonlive.com/pacific-northwest-news/2020/08/loss-of-high-level-engineer-at-state-geology-agency-is-a-detriment-to-public-safety-in-oregon.html?utm_campaign=oregonian_sf&amp;utm_medium=social&amp;utm_source=twitter" TargetMode="External"/><Relationship Id="rId3" Type="http://schemas.openxmlformats.org/officeDocument/2006/relationships/image" Target="../media/image4.png"/><Relationship Id="rId21" Type="http://schemas.openxmlformats.org/officeDocument/2006/relationships/hyperlink" Target="https://apnews.com/article/oregon-dam-could-fail-in-large-earthquake-640a51f1b5050ec00bd6a09d8f6632b5" TargetMode="External"/><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hyperlink" Target="https://pnsn.org/blog/2020/01/27/getting-ready-for-the-next-great-cascadia-subduction-zone-earthquake" TargetMode="External"/><Relationship Id="rId2" Type="http://schemas.openxmlformats.org/officeDocument/2006/relationships/notesSlide" Target="../notesSlides/notesSlide4.xml"/><Relationship Id="rId16" Type="http://schemas.openxmlformats.org/officeDocument/2006/relationships/hyperlink" Target="https://extension.oregonstate.edu/sites/default/files/documents/em9331.pdf" TargetMode="External"/><Relationship Id="rId20" Type="http://schemas.openxmlformats.org/officeDocument/2006/relationships/hyperlink" Target="https://www.latimes.com/world-nation/story/2021-03-17/dam-oregon-at-risk-failing-in-large-earthquake" TargetMode="Externa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hyperlink" Target="https://www.oregon.gov/lcd/NH/Documents/Apx_9.2.5_Resiliency2025.pdf" TargetMode="External"/><Relationship Id="rId5" Type="http://schemas.openxmlformats.org/officeDocument/2006/relationships/image" Target="../media/image6.png"/><Relationship Id="rId15" Type="http://schemas.openxmlformats.org/officeDocument/2006/relationships/hyperlink" Target="https://pubs.usgs.gov/pp/pp1661f/pp1661f.pdf" TargetMode="External"/><Relationship Id="rId23" Type="http://schemas.openxmlformats.org/officeDocument/2006/relationships/image" Target="../media/image14.png"/><Relationship Id="rId10" Type="http://schemas.openxmlformats.org/officeDocument/2006/relationships/image" Target="../media/image11.png"/><Relationship Id="rId19" Type="http://schemas.openxmlformats.org/officeDocument/2006/relationships/hyperlink" Target="https://www.pbs.org/video/the-cascadia-earthquake-americas-worst-disaster-kwlarv/" TargetMode="External"/><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hyperlink" Target="https://www.oregon.gov/OEM/hazardsprep/Pages/Cascadia-Subduction-Zone.aspx" TargetMode="External"/><Relationship Id="rId22" Type="http://schemas.openxmlformats.org/officeDocument/2006/relationships/hyperlink" Target="https://www.newyorker.com/magazine/2015/07/20/the-really-big-one"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pubs.usgs.gov/pp/pp1661f/pp1661f.pdf" TargetMode="Externa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ncses.nsf.gov/pubs/nsb20206/data#table-bloc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pbs.org/newshour/show/how-the-american-revolution-has-become-part-of-the-current-political-divide"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hyperlink" Target="https://pubs.geoscienceworld.org/ssa/bssa/article-abstract/113/2/843/619558/A-More-Realistic-Earthquake-Probability-Mode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pubs.er.usgs.gov/publication/70032496" TargetMode="External"/><Relationship Id="rId3" Type="http://schemas.openxmlformats.org/officeDocument/2006/relationships/image" Target="../media/image47.jpeg"/><Relationship Id="rId7" Type="http://schemas.openxmlformats.org/officeDocument/2006/relationships/hyperlink" Target="https://pnsn.org/outreach/earthquakesources/csz"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www.oregon.gov/oem/Documents/OR_EOP_Complete.pdf" TargetMode="External"/><Relationship Id="rId11" Type="http://schemas.openxmlformats.org/officeDocument/2006/relationships/image" Target="../media/image48.png"/><Relationship Id="rId5" Type="http://schemas.openxmlformats.org/officeDocument/2006/relationships/hyperlink" Target="https://crew.org/earthquake-information/history-of-earthquakes-in-cascadia/" TargetMode="External"/><Relationship Id="rId10" Type="http://schemas.openxmlformats.org/officeDocument/2006/relationships/hyperlink" Target="https://seismo.berkeley.edu/~nbartlow/CascadiaLongTerm.html" TargetMode="External"/><Relationship Id="rId4" Type="http://schemas.openxmlformats.org/officeDocument/2006/relationships/hyperlink" Target="https://earthquakescanada.nrcan.gc.ca/zones/cascadia/qa-en.php" TargetMode="External"/><Relationship Id="rId9" Type="http://schemas.openxmlformats.org/officeDocument/2006/relationships/hyperlink" Target="https://www.seattle.gov/documents/Departments/SDCI/Codes/ChangesToCodes/UnreinforcedMasonry/SeattlesEarthquakeHazardPresentation.pdf"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3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36.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37.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s>
</file>

<file path=ppt/slides/_rels/slide38.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 Id="rId9" Type="http://schemas.openxmlformats.org/officeDocument/2006/relationships/hyperlink" Target="https://olis.oregonlegislature.gov/liz/2017R1/Downloads/CommitteeMeetingDocument/10170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TextBox 11">
            <a:extLst>
              <a:ext uri="{FF2B5EF4-FFF2-40B4-BE49-F238E27FC236}">
                <a16:creationId xmlns:a16="http://schemas.microsoft.com/office/drawing/2014/main" id="{15FF9F65-A363-191A-F3D8-E0B6037556D6}"/>
              </a:ext>
            </a:extLst>
          </p:cNvPr>
          <p:cNvSpPr txBox="1"/>
          <p:nvPr/>
        </p:nvSpPr>
        <p:spPr>
          <a:xfrm>
            <a:off x="1843391" y="624110"/>
            <a:ext cx="9383408" cy="1280890"/>
          </a:xfrm>
          <a:prstGeom prst="rect">
            <a:avLst/>
          </a:prstGeom>
        </p:spPr>
        <p:txBody>
          <a:bodyPr vert="horz" lIns="91440" tIns="45720" rIns="91440" bIns="45720" rtlCol="0" anchor="t">
            <a:normAutofit/>
          </a:bodyPr>
          <a:lstStyle/>
          <a:p>
            <a:pPr>
              <a:spcBef>
                <a:spcPct val="0"/>
              </a:spcBef>
              <a:spcAft>
                <a:spcPts val="600"/>
              </a:spcAft>
            </a:pPr>
            <a:r>
              <a:rPr lang="en-US" sz="3600" b="1">
                <a:solidFill>
                  <a:schemeClr val="bg1"/>
                </a:solidFill>
                <a:effectLst/>
                <a:latin typeface="+mj-lt"/>
                <a:ea typeface="+mj-ea"/>
                <a:cs typeface="+mj-cs"/>
              </a:rPr>
              <a:t>Understanding The Risk</a:t>
            </a:r>
            <a:endParaRPr lang="en-US" sz="3600" b="0" i="0">
              <a:solidFill>
                <a:schemeClr val="bg1"/>
              </a:solidFill>
              <a:effectLst/>
              <a:latin typeface="+mj-lt"/>
              <a:ea typeface="+mj-ea"/>
              <a:cs typeface="+mj-cs"/>
            </a:endParaRPr>
          </a:p>
        </p:txBody>
      </p:sp>
      <p:sp>
        <p:nvSpPr>
          <p:cNvPr id="1035"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1026" name="Picture 2">
            <a:extLst>
              <a:ext uri="{FF2B5EF4-FFF2-40B4-BE49-F238E27FC236}">
                <a16:creationId xmlns:a16="http://schemas.microsoft.com/office/drawing/2014/main" id="{E579D37A-CFAF-816E-AA2F-4AAE45B43BA7}"/>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26861"/>
          <a:stretch/>
        </p:blipFill>
        <p:spPr bwMode="auto">
          <a:xfrm>
            <a:off x="3329737" y="2529110"/>
            <a:ext cx="8599237" cy="41949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8CCA9D2-8FB0-B781-44B8-E02494A1E362}"/>
              </a:ext>
            </a:extLst>
          </p:cNvPr>
          <p:cNvSpPr>
            <a:spLocks noGrp="1"/>
          </p:cNvSpPr>
          <p:nvPr>
            <p:ph idx="1"/>
          </p:nvPr>
        </p:nvSpPr>
        <p:spPr>
          <a:xfrm>
            <a:off x="129308" y="3945433"/>
            <a:ext cx="3352562" cy="1555461"/>
          </a:xfrm>
        </p:spPr>
        <p:txBody>
          <a:bodyPr>
            <a:noAutofit/>
          </a:bodyPr>
          <a:lstStyle/>
          <a:p>
            <a:pPr marL="0" indent="0" defTabSz="237744">
              <a:lnSpc>
                <a:spcPct val="90000"/>
              </a:lnSpc>
              <a:spcBef>
                <a:spcPts val="0"/>
              </a:spcBef>
              <a:spcAft>
                <a:spcPts val="600"/>
              </a:spcAft>
              <a:buNone/>
            </a:pPr>
            <a:r>
              <a:rPr lang="en-US" sz="2000" b="1" kern="1200" dirty="0">
                <a:solidFill>
                  <a:schemeClr val="tx1">
                    <a:lumMod val="50000"/>
                    <a:lumOff val="50000"/>
                  </a:schemeClr>
                </a:solidFill>
                <a:latin typeface="Times New Roman" panose="02020603050405020304" pitchFamily="18" charset="0"/>
                <a:ea typeface="+mn-ea"/>
                <a:cs typeface="Times New Roman" panose="02020603050405020304" pitchFamily="18" charset="0"/>
              </a:rPr>
              <a:t>Bridget Good</a:t>
            </a:r>
          </a:p>
          <a:p>
            <a:pPr marL="386334" lvl="1" indent="-148590" defTabSz="237744">
              <a:lnSpc>
                <a:spcPct val="90000"/>
              </a:lnSpc>
              <a:spcBef>
                <a:spcPts val="0"/>
              </a:spcBef>
              <a:spcAft>
                <a:spcPts val="600"/>
              </a:spcAft>
            </a:pPr>
            <a:r>
              <a:rPr lang="en-US" sz="1400" b="1" dirty="0">
                <a:solidFill>
                  <a:schemeClr val="tx1">
                    <a:lumMod val="50000"/>
                    <a:lumOff val="50000"/>
                  </a:schemeClr>
                </a:solidFill>
                <a:latin typeface="Times New Roman" panose="02020603050405020304" pitchFamily="18" charset="0"/>
                <a:cs typeface="Times New Roman" panose="02020603050405020304" pitchFamily="18" charset="0"/>
              </a:rPr>
              <a:t>503-801-6100</a:t>
            </a:r>
            <a:endParaRPr lang="en-US" sz="1400" b="1" kern="1200" dirty="0">
              <a:solidFill>
                <a:schemeClr val="tx1">
                  <a:lumMod val="50000"/>
                  <a:lumOff val="50000"/>
                </a:schemeClr>
              </a:solidFill>
              <a:latin typeface="Times New Roman" panose="02020603050405020304" pitchFamily="18" charset="0"/>
              <a:ea typeface="+mn-ea"/>
              <a:cs typeface="Times New Roman" panose="02020603050405020304" pitchFamily="18" charset="0"/>
            </a:endParaRPr>
          </a:p>
          <a:p>
            <a:pPr marL="386334" lvl="1" indent="-148590" defTabSz="237744">
              <a:lnSpc>
                <a:spcPct val="90000"/>
              </a:lnSpc>
              <a:spcBef>
                <a:spcPts val="0"/>
              </a:spcBef>
              <a:spcAft>
                <a:spcPts val="600"/>
              </a:spcAft>
            </a:pPr>
            <a:r>
              <a:rPr lang="en-US" sz="1400" b="1" kern="1200" dirty="0">
                <a:solidFill>
                  <a:schemeClr val="tx1">
                    <a:lumMod val="50000"/>
                    <a:lumOff val="50000"/>
                  </a:schemeClr>
                </a:solidFill>
                <a:latin typeface="Times New Roman" panose="02020603050405020304" pitchFamily="18" charset="0"/>
                <a:ea typeface="+mn-ea"/>
                <a:cs typeface="Times New Roman" panose="02020603050405020304" pitchFamily="18" charset="0"/>
              </a:rPr>
              <a:t>bridget.s</a:t>
            </a:r>
            <a:r>
              <a:rPr lang="en-US" sz="1400" b="1" dirty="0">
                <a:solidFill>
                  <a:schemeClr val="tx1">
                    <a:lumMod val="50000"/>
                    <a:lumOff val="50000"/>
                  </a:schemeClr>
                </a:solidFill>
                <a:latin typeface="Times New Roman" panose="02020603050405020304" pitchFamily="18" charset="0"/>
                <a:cs typeface="Times New Roman" panose="02020603050405020304" pitchFamily="18" charset="0"/>
              </a:rPr>
              <a:t>hannon.good@gmail.com</a:t>
            </a:r>
            <a:endParaRPr lang="en-US" sz="1400" b="1" kern="1200" dirty="0">
              <a:solidFill>
                <a:schemeClr val="tx1">
                  <a:lumMod val="50000"/>
                  <a:lumOff val="50000"/>
                </a:schemeClr>
              </a:solidFill>
              <a:latin typeface="Times New Roman" panose="02020603050405020304" pitchFamily="18" charset="0"/>
              <a:ea typeface="+mn-ea"/>
              <a:cs typeface="Times New Roman" panose="02020603050405020304" pitchFamily="18" charset="0"/>
            </a:endParaRPr>
          </a:p>
          <a:p>
            <a:pPr marL="386334" lvl="1" indent="-148590" defTabSz="237744">
              <a:lnSpc>
                <a:spcPct val="90000"/>
              </a:lnSpc>
              <a:spcBef>
                <a:spcPts val="0"/>
              </a:spcBef>
              <a:spcAft>
                <a:spcPts val="600"/>
              </a:spcAft>
            </a:pPr>
            <a:r>
              <a:rPr lang="en-US" sz="1400" b="1" dirty="0">
                <a:solidFill>
                  <a:schemeClr val="tx1">
                    <a:lumMod val="50000"/>
                    <a:lumOff val="50000"/>
                  </a:schemeClr>
                </a:solidFill>
                <a:latin typeface="Times New Roman" panose="02020603050405020304" pitchFamily="18" charset="0"/>
                <a:cs typeface="Times New Roman" panose="02020603050405020304" pitchFamily="18" charset="0"/>
              </a:rPr>
              <a:t>SurvivingCascadia.com</a:t>
            </a:r>
          </a:p>
        </p:txBody>
      </p:sp>
      <p:sp>
        <p:nvSpPr>
          <p:cNvPr id="8" name="TextBox 7">
            <a:extLst>
              <a:ext uri="{FF2B5EF4-FFF2-40B4-BE49-F238E27FC236}">
                <a16:creationId xmlns:a16="http://schemas.microsoft.com/office/drawing/2014/main" id="{2800C154-A9B3-37AB-544F-14DDCCA70B85}"/>
              </a:ext>
            </a:extLst>
          </p:cNvPr>
          <p:cNvSpPr txBox="1"/>
          <p:nvPr/>
        </p:nvSpPr>
        <p:spPr>
          <a:xfrm>
            <a:off x="3481870" y="6399247"/>
            <a:ext cx="2239920" cy="246221"/>
          </a:xfrm>
          <a:prstGeom prst="rect">
            <a:avLst/>
          </a:prstGeom>
          <a:noFill/>
        </p:spPr>
        <p:txBody>
          <a:bodyPr wrap="square">
            <a:spAutoFit/>
          </a:bodyPr>
          <a:lstStyle/>
          <a:p>
            <a:pPr defTabSz="237744">
              <a:spcAft>
                <a:spcPts val="600"/>
              </a:spcAft>
            </a:pPr>
            <a:r>
              <a:rPr lang="en-US" sz="1000" kern="1200">
                <a:solidFill>
                  <a:srgbClr val="0D1E38"/>
                </a:solidFill>
                <a:latin typeface="Times New Roman" panose="02020603050405020304" pitchFamily="18" charset="0"/>
                <a:ea typeface="+mn-ea"/>
                <a:cs typeface="Times New Roman" panose="02020603050405020304" pitchFamily="18" charset="0"/>
                <a:hlinkClick r:id="rId4"/>
              </a:rPr>
              <a:t>Image Credit: National Park Service</a:t>
            </a:r>
            <a:endParaRPr lang="en-US" sz="1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4770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EC7880-C5D9-40A8-A6B0-3198AD07A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4619543" cy="685403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EEFAD90-82FB-6D17-EB44-C96E7D9E467A}"/>
              </a:ext>
            </a:extLst>
          </p:cNvPr>
          <p:cNvSpPr txBox="1"/>
          <p:nvPr/>
        </p:nvSpPr>
        <p:spPr>
          <a:xfrm>
            <a:off x="7621622" y="-1"/>
            <a:ext cx="4570376" cy="1459345"/>
          </a:xfrm>
          <a:prstGeom prst="rect">
            <a:avLst/>
          </a:prstGeom>
        </p:spPr>
        <p:txBody>
          <a:bodyPr vert="horz" lIns="91440" tIns="45720" rIns="91440" bIns="45720" rtlCol="0" anchor="t">
            <a:normAutofit/>
          </a:bodyPr>
          <a:lstStyle/>
          <a:p>
            <a:pPr algn="ctr">
              <a:spcBef>
                <a:spcPct val="0"/>
              </a:spcBef>
              <a:spcAft>
                <a:spcPts val="600"/>
              </a:spcAft>
            </a:pPr>
            <a:r>
              <a:rPr lang="en-US" sz="3600" b="1" dirty="0">
                <a:latin typeface="+mj-lt"/>
                <a:ea typeface="+mj-ea"/>
                <a:cs typeface="+mj-cs"/>
              </a:rPr>
              <a:t>Agenda</a:t>
            </a:r>
            <a:endParaRPr lang="en-US" sz="3600" b="1" dirty="0">
              <a:effectLst/>
              <a:latin typeface="+mj-lt"/>
              <a:ea typeface="+mj-ea"/>
              <a:cs typeface="+mj-cs"/>
            </a:endParaRPr>
          </a:p>
        </p:txBody>
      </p:sp>
      <p:sp>
        <p:nvSpPr>
          <p:cNvPr id="5" name="TextBox 4">
            <a:extLst>
              <a:ext uri="{FF2B5EF4-FFF2-40B4-BE49-F238E27FC236}">
                <a16:creationId xmlns:a16="http://schemas.microsoft.com/office/drawing/2014/main" id="{23D7C1C6-1466-2DBD-5B4E-E76B4F1F3D6B}"/>
              </a:ext>
            </a:extLst>
          </p:cNvPr>
          <p:cNvSpPr txBox="1"/>
          <p:nvPr/>
        </p:nvSpPr>
        <p:spPr>
          <a:xfrm>
            <a:off x="7996685" y="1069762"/>
            <a:ext cx="4195313" cy="5126052"/>
          </a:xfrm>
          <a:prstGeom prst="rect">
            <a:avLst/>
          </a:prstGeom>
        </p:spPr>
        <p:txBody>
          <a:bodyPr vert="horz" lIns="91440" tIns="45720" rIns="91440" bIns="45720" rtlCol="0">
            <a:normAutofit/>
          </a:bodyPr>
          <a:lstStyle/>
          <a:p>
            <a:pPr>
              <a:spcBef>
                <a:spcPts val="1000"/>
              </a:spcBef>
              <a:buClr>
                <a:srgbClr val="528AC9"/>
              </a:buClr>
            </a:pPr>
            <a:r>
              <a:rPr lang="en-US" dirty="0">
                <a:solidFill>
                  <a:schemeClr val="tx1">
                    <a:lumMod val="75000"/>
                    <a:lumOff val="25000"/>
                  </a:schemeClr>
                </a:solidFill>
                <a:latin typeface="Times New Roman" panose="02020603050405020304" pitchFamily="18" charset="0"/>
                <a:cs typeface="Times New Roman" panose="02020603050405020304" pitchFamily="18" charset="0"/>
              </a:rPr>
              <a:t>What is the probability that a Cascadia megathrust earthquake will occur in the Pacific Northwest?</a:t>
            </a:r>
          </a:p>
          <a:p>
            <a:pPr>
              <a:spcBef>
                <a:spcPts val="1000"/>
              </a:spcBef>
              <a:buClr>
                <a:srgbClr val="528AC9"/>
              </a:buClr>
            </a:pPr>
            <a:endParaRPr lang="en-US" dirty="0">
              <a:solidFill>
                <a:schemeClr val="tx1">
                  <a:lumMod val="75000"/>
                  <a:lumOff val="25000"/>
                </a:schemeClr>
              </a:solidFill>
              <a:latin typeface="Times New Roman" panose="02020603050405020304" pitchFamily="18" charset="0"/>
              <a:cs typeface="Times New Roman" panose="02020603050405020304" pitchFamily="18" charset="0"/>
            </a:endParaRPr>
          </a:p>
          <a:p>
            <a:pPr algn="ctr">
              <a:spcBef>
                <a:spcPts val="1000"/>
              </a:spcBef>
              <a:buClr>
                <a:srgbClr val="528AC9"/>
              </a:buClr>
            </a:pPr>
            <a:r>
              <a:rPr lang="en-US" dirty="0">
                <a:solidFill>
                  <a:schemeClr val="tx1">
                    <a:lumMod val="75000"/>
                    <a:lumOff val="25000"/>
                  </a:schemeClr>
                </a:solidFill>
                <a:latin typeface="Times New Roman" panose="02020603050405020304" pitchFamily="18" charset="0"/>
                <a:cs typeface="Times New Roman" panose="02020603050405020304" pitchFamily="18" charset="0"/>
              </a:rPr>
              <a:t>Probability</a:t>
            </a:r>
          </a:p>
          <a:p>
            <a:pPr algn="ctr">
              <a:spcBef>
                <a:spcPts val="1000"/>
              </a:spcBef>
              <a:buClr>
                <a:srgbClr val="528AC9"/>
              </a:buClr>
            </a:pPr>
            <a:r>
              <a:rPr lang="en-US" dirty="0">
                <a:solidFill>
                  <a:schemeClr val="tx1">
                    <a:lumMod val="75000"/>
                    <a:lumOff val="25000"/>
                  </a:schemeClr>
                </a:solidFill>
                <a:latin typeface="Times New Roman" panose="02020603050405020304" pitchFamily="18" charset="0"/>
                <a:cs typeface="Times New Roman" panose="02020603050405020304" pitchFamily="18" charset="0"/>
              </a:rPr>
              <a:t>Failure Analysis</a:t>
            </a:r>
          </a:p>
          <a:p>
            <a:pPr algn="ctr">
              <a:spcBef>
                <a:spcPts val="1000"/>
              </a:spcBef>
              <a:buClr>
                <a:srgbClr val="528AC9"/>
              </a:buClr>
            </a:pPr>
            <a:r>
              <a:rPr lang="en-US" dirty="0">
                <a:solidFill>
                  <a:schemeClr val="tx1">
                    <a:lumMod val="75000"/>
                    <a:lumOff val="25000"/>
                  </a:schemeClr>
                </a:solidFill>
                <a:latin typeface="Times New Roman" panose="02020603050405020304" pitchFamily="18" charset="0"/>
                <a:cs typeface="Times New Roman" panose="02020603050405020304" pitchFamily="18" charset="0"/>
              </a:rPr>
              <a:t>Average Recurrence Intervals</a:t>
            </a:r>
          </a:p>
        </p:txBody>
      </p:sp>
      <p:pic>
        <p:nvPicPr>
          <p:cNvPr id="7" name="Picture 6" descr="View of earth from space">
            <a:extLst>
              <a:ext uri="{FF2B5EF4-FFF2-40B4-BE49-F238E27FC236}">
                <a16:creationId xmlns:a16="http://schemas.microsoft.com/office/drawing/2014/main" id="{96F02A26-6E51-C595-336F-D6A6B5EFD1D4}"/>
              </a:ext>
            </a:extLst>
          </p:cNvPr>
          <p:cNvPicPr>
            <a:picLocks noChangeAspect="1"/>
          </p:cNvPicPr>
          <p:nvPr/>
        </p:nvPicPr>
        <p:blipFill rotWithShape="1">
          <a:blip r:embed="rId3"/>
          <a:srcRect l="21252" r="17466"/>
          <a:stretch/>
        </p:blipFill>
        <p:spPr>
          <a:xfrm>
            <a:off x="2" y="-32447"/>
            <a:ext cx="7572457" cy="6857990"/>
          </a:xfrm>
          <a:prstGeom prst="rect">
            <a:avLst/>
          </a:prstGeom>
        </p:spPr>
      </p:pic>
    </p:spTree>
    <p:extLst>
      <p:ext uri="{BB962C8B-B14F-4D97-AF65-F5344CB8AC3E}">
        <p14:creationId xmlns:p14="http://schemas.microsoft.com/office/powerpoint/2010/main" val="23702966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58DF5B7A-7785-49C6-B4EB-252FF28C21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3" name="Freeform 11">
              <a:extLst>
                <a:ext uri="{FF2B5EF4-FFF2-40B4-BE49-F238E27FC236}">
                  <a16:creationId xmlns:a16="http://schemas.microsoft.com/office/drawing/2014/main" id="{78BD0529-90E2-47B4-8D13-CEE11A154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4" name="Freeform 12">
              <a:extLst>
                <a:ext uri="{FF2B5EF4-FFF2-40B4-BE49-F238E27FC236}">
                  <a16:creationId xmlns:a16="http://schemas.microsoft.com/office/drawing/2014/main" id="{AE127430-162B-43FD-A02F-6E8AD8FD9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5" name="Freeform 13">
              <a:extLst>
                <a:ext uri="{FF2B5EF4-FFF2-40B4-BE49-F238E27FC236}">
                  <a16:creationId xmlns:a16="http://schemas.microsoft.com/office/drawing/2014/main" id="{7A6023CB-BCF4-4A3C-B04B-EFF6779217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6" name="Freeform 14">
              <a:extLst>
                <a:ext uri="{FF2B5EF4-FFF2-40B4-BE49-F238E27FC236}">
                  <a16:creationId xmlns:a16="http://schemas.microsoft.com/office/drawing/2014/main" id="{98B0FCF0-0865-45E1-977A-5BFDD0EFC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7" name="Freeform 15">
              <a:extLst>
                <a:ext uri="{FF2B5EF4-FFF2-40B4-BE49-F238E27FC236}">
                  <a16:creationId xmlns:a16="http://schemas.microsoft.com/office/drawing/2014/main" id="{C1FF2792-ADB4-44D2-B7EF-6E3503725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8" name="Freeform 16">
              <a:extLst>
                <a:ext uri="{FF2B5EF4-FFF2-40B4-BE49-F238E27FC236}">
                  <a16:creationId xmlns:a16="http://schemas.microsoft.com/office/drawing/2014/main" id="{B7B0F0A2-D4CD-4EA5-96E9-9E282F25C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9" name="Freeform 17">
              <a:extLst>
                <a:ext uri="{FF2B5EF4-FFF2-40B4-BE49-F238E27FC236}">
                  <a16:creationId xmlns:a16="http://schemas.microsoft.com/office/drawing/2014/main" id="{FBBC4912-27C6-4C5E-9C40-AE9B6644E5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0" name="Freeform 18">
              <a:extLst>
                <a:ext uri="{FF2B5EF4-FFF2-40B4-BE49-F238E27FC236}">
                  <a16:creationId xmlns:a16="http://schemas.microsoft.com/office/drawing/2014/main" id="{127E474D-BE64-49E8-8C82-691642D0B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1" name="Freeform 19">
              <a:extLst>
                <a:ext uri="{FF2B5EF4-FFF2-40B4-BE49-F238E27FC236}">
                  <a16:creationId xmlns:a16="http://schemas.microsoft.com/office/drawing/2014/main" id="{A385E451-43CB-441B-83EE-28ACB6BCB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2" name="Freeform 20">
              <a:extLst>
                <a:ext uri="{FF2B5EF4-FFF2-40B4-BE49-F238E27FC236}">
                  <a16:creationId xmlns:a16="http://schemas.microsoft.com/office/drawing/2014/main" id="{5BF91B89-051C-49D8-9029-83A1F52B0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3" name="Freeform 21">
              <a:extLst>
                <a:ext uri="{FF2B5EF4-FFF2-40B4-BE49-F238E27FC236}">
                  <a16:creationId xmlns:a16="http://schemas.microsoft.com/office/drawing/2014/main" id="{42329880-D64F-4074-ABE4-348FDC7FB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4" name="Freeform 22">
              <a:extLst>
                <a:ext uri="{FF2B5EF4-FFF2-40B4-BE49-F238E27FC236}">
                  <a16:creationId xmlns:a16="http://schemas.microsoft.com/office/drawing/2014/main" id="{2FAD4595-5B16-442B-A756-924FB136A5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6" name="Group 25">
            <a:extLst>
              <a:ext uri="{FF2B5EF4-FFF2-40B4-BE49-F238E27FC236}">
                <a16:creationId xmlns:a16="http://schemas.microsoft.com/office/drawing/2014/main" id="{9F9B151E-1B34-4FA6-A53D-B92F787D9E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7" name="Freeform 27">
              <a:extLst>
                <a:ext uri="{FF2B5EF4-FFF2-40B4-BE49-F238E27FC236}">
                  <a16:creationId xmlns:a16="http://schemas.microsoft.com/office/drawing/2014/main" id="{617ED8F6-0AA2-4080-ADCB-6C7CE17598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8" name="Freeform 28">
              <a:extLst>
                <a:ext uri="{FF2B5EF4-FFF2-40B4-BE49-F238E27FC236}">
                  <a16:creationId xmlns:a16="http://schemas.microsoft.com/office/drawing/2014/main" id="{76F017FD-AF02-4E22-A564-5DCC93F53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9" name="Freeform 29">
              <a:extLst>
                <a:ext uri="{FF2B5EF4-FFF2-40B4-BE49-F238E27FC236}">
                  <a16:creationId xmlns:a16="http://schemas.microsoft.com/office/drawing/2014/main" id="{61F8A187-FAA8-4625-AC70-EE2C7499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30" name="Freeform 30">
              <a:extLst>
                <a:ext uri="{FF2B5EF4-FFF2-40B4-BE49-F238E27FC236}">
                  <a16:creationId xmlns:a16="http://schemas.microsoft.com/office/drawing/2014/main" id="{6D431C21-669A-42BC-A2DF-9092CA729B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1" name="Freeform 31">
              <a:extLst>
                <a:ext uri="{FF2B5EF4-FFF2-40B4-BE49-F238E27FC236}">
                  <a16:creationId xmlns:a16="http://schemas.microsoft.com/office/drawing/2014/main" id="{D143DDDF-3A80-4C43-BBCF-8EC1280102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2" name="Freeform 32">
              <a:extLst>
                <a:ext uri="{FF2B5EF4-FFF2-40B4-BE49-F238E27FC236}">
                  <a16:creationId xmlns:a16="http://schemas.microsoft.com/office/drawing/2014/main" id="{313BFF88-4BDD-4CC4-A514-C7D655779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3" name="Freeform 33">
              <a:extLst>
                <a:ext uri="{FF2B5EF4-FFF2-40B4-BE49-F238E27FC236}">
                  <a16:creationId xmlns:a16="http://schemas.microsoft.com/office/drawing/2014/main" id="{BA235B4A-F8AD-4C1E-9074-356253813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4" name="Freeform 34">
              <a:extLst>
                <a:ext uri="{FF2B5EF4-FFF2-40B4-BE49-F238E27FC236}">
                  <a16:creationId xmlns:a16="http://schemas.microsoft.com/office/drawing/2014/main" id="{281D9204-5CB0-44D1-B01F-5FFF6BDB28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5" name="Freeform 35">
              <a:extLst>
                <a:ext uri="{FF2B5EF4-FFF2-40B4-BE49-F238E27FC236}">
                  <a16:creationId xmlns:a16="http://schemas.microsoft.com/office/drawing/2014/main" id="{4DD213C5-5C2A-403A-AAEF-E495E64AE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6" name="Freeform 36">
              <a:extLst>
                <a:ext uri="{FF2B5EF4-FFF2-40B4-BE49-F238E27FC236}">
                  <a16:creationId xmlns:a16="http://schemas.microsoft.com/office/drawing/2014/main" id="{3D07FF46-5E32-4BEE-B85D-107AD341D4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7" name="Freeform 37">
              <a:extLst>
                <a:ext uri="{FF2B5EF4-FFF2-40B4-BE49-F238E27FC236}">
                  <a16:creationId xmlns:a16="http://schemas.microsoft.com/office/drawing/2014/main" id="{4E5AE900-6815-4A65-9A96-CA280B3A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8" name="Freeform 38">
              <a:extLst>
                <a:ext uri="{FF2B5EF4-FFF2-40B4-BE49-F238E27FC236}">
                  <a16:creationId xmlns:a16="http://schemas.microsoft.com/office/drawing/2014/main" id="{45EA57FC-ADA4-45DD-98E7-B0615C530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40" name="Rectangle 39">
            <a:extLst>
              <a:ext uri="{FF2B5EF4-FFF2-40B4-BE49-F238E27FC236}">
                <a16:creationId xmlns:a16="http://schemas.microsoft.com/office/drawing/2014/main" id="{9FFA7C60-EEB5-45DC-B964-20A76F776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Freeform 11">
            <a:extLst>
              <a:ext uri="{FF2B5EF4-FFF2-40B4-BE49-F238E27FC236}">
                <a16:creationId xmlns:a16="http://schemas.microsoft.com/office/drawing/2014/main" id="{7D84F46B-82DB-461C-88AC-F6C66B593E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7" name="Picture 6">
            <a:extLst>
              <a:ext uri="{FF2B5EF4-FFF2-40B4-BE49-F238E27FC236}">
                <a16:creationId xmlns:a16="http://schemas.microsoft.com/office/drawing/2014/main" id="{EF683D3E-1373-67A3-B130-0EFBF466932F}"/>
              </a:ext>
            </a:extLst>
          </p:cNvPr>
          <p:cNvPicPr>
            <a:picLocks noChangeAspect="1"/>
          </p:cNvPicPr>
          <p:nvPr/>
        </p:nvPicPr>
        <p:blipFill rotWithShape="1">
          <a:blip r:embed="rId3"/>
          <a:srcRect/>
          <a:stretch/>
        </p:blipFill>
        <p:spPr>
          <a:xfrm>
            <a:off x="0" y="1158"/>
            <a:ext cx="12192000" cy="6855684"/>
          </a:xfrm>
          <a:prstGeom prst="rect">
            <a:avLst/>
          </a:prstGeom>
        </p:spPr>
      </p:pic>
    </p:spTree>
    <p:extLst>
      <p:ext uri="{BB962C8B-B14F-4D97-AF65-F5344CB8AC3E}">
        <p14:creationId xmlns:p14="http://schemas.microsoft.com/office/powerpoint/2010/main" val="3796193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BD01A-C677-FA7F-4E16-30E67470D934}"/>
              </a:ext>
            </a:extLst>
          </p:cNvPr>
          <p:cNvSpPr>
            <a:spLocks noGrp="1"/>
          </p:cNvSpPr>
          <p:nvPr>
            <p:ph type="title"/>
          </p:nvPr>
        </p:nvSpPr>
        <p:spPr>
          <a:xfrm>
            <a:off x="0" y="97676"/>
            <a:ext cx="12192000" cy="958556"/>
          </a:xfrm>
        </p:spPr>
        <p:txBody>
          <a:bodyPr>
            <a:normAutofit fontScale="90000"/>
          </a:bodyPr>
          <a:lstStyle/>
          <a:p>
            <a:pPr algn="ctr"/>
            <a:r>
              <a:rPr lang="en-US" b="1" i="0" dirty="0">
                <a:solidFill>
                  <a:srgbClr val="0D1E38"/>
                </a:solidFill>
                <a:effectLst/>
                <a:latin typeface="Lora" pitchFamily="2" charset="0"/>
              </a:rPr>
              <a:t>37% chance</a:t>
            </a:r>
            <a:r>
              <a:rPr lang="en-US" b="0" i="0" dirty="0">
                <a:solidFill>
                  <a:srgbClr val="0D1E38"/>
                </a:solidFill>
                <a:effectLst/>
                <a:latin typeface="Lora" pitchFamily="2" charset="0"/>
              </a:rPr>
              <a:t> in the next </a:t>
            </a:r>
            <a:r>
              <a:rPr lang="en-US" b="1" i="0" dirty="0">
                <a:solidFill>
                  <a:srgbClr val="0D1E38"/>
                </a:solidFill>
                <a:effectLst/>
                <a:latin typeface="Lora" pitchFamily="2" charset="0"/>
              </a:rPr>
              <a:t>50 years</a:t>
            </a:r>
            <a:br>
              <a:rPr lang="en-US" b="1" i="0" dirty="0">
                <a:solidFill>
                  <a:srgbClr val="0D1E38"/>
                </a:solidFill>
                <a:effectLst/>
                <a:latin typeface="Lora" pitchFamily="2" charset="0"/>
              </a:rPr>
            </a:br>
            <a:r>
              <a:rPr lang="en-US" sz="2200" b="1" i="0" dirty="0">
                <a:solidFill>
                  <a:srgbClr val="0D1E38"/>
                </a:solidFill>
                <a:effectLst/>
                <a:latin typeface="Lora" pitchFamily="2" charset="0"/>
              </a:rPr>
              <a:t>(</a:t>
            </a:r>
            <a:r>
              <a:rPr lang="en-US" sz="2200" b="1" dirty="0">
                <a:solidFill>
                  <a:srgbClr val="0D1E38"/>
                </a:solidFill>
                <a:latin typeface="Lora" pitchFamily="2" charset="0"/>
              </a:rPr>
              <a:t>sometimes discussed as a ≈ 1 in 3 chance)</a:t>
            </a:r>
            <a:endParaRPr lang="en-US" sz="2200" dirty="0"/>
          </a:p>
        </p:txBody>
      </p:sp>
      <p:pic>
        <p:nvPicPr>
          <p:cNvPr id="6" name="Picture 5">
            <a:extLst>
              <a:ext uri="{FF2B5EF4-FFF2-40B4-BE49-F238E27FC236}">
                <a16:creationId xmlns:a16="http://schemas.microsoft.com/office/drawing/2014/main" id="{462217F0-6380-6BAC-2B84-9C528F6CCB60}"/>
              </a:ext>
            </a:extLst>
          </p:cNvPr>
          <p:cNvPicPr>
            <a:picLocks noChangeAspect="1"/>
          </p:cNvPicPr>
          <p:nvPr/>
        </p:nvPicPr>
        <p:blipFill>
          <a:blip r:embed="rId3"/>
          <a:stretch>
            <a:fillRect/>
          </a:stretch>
        </p:blipFill>
        <p:spPr>
          <a:xfrm>
            <a:off x="4084344" y="4816350"/>
            <a:ext cx="1105054" cy="638264"/>
          </a:xfrm>
          <a:prstGeom prst="rect">
            <a:avLst/>
          </a:prstGeom>
        </p:spPr>
      </p:pic>
      <p:pic>
        <p:nvPicPr>
          <p:cNvPr id="8" name="Picture 7">
            <a:extLst>
              <a:ext uri="{FF2B5EF4-FFF2-40B4-BE49-F238E27FC236}">
                <a16:creationId xmlns:a16="http://schemas.microsoft.com/office/drawing/2014/main" id="{E6B42E3E-16AA-2E84-E673-8B9CF91ADDE4}"/>
              </a:ext>
            </a:extLst>
          </p:cNvPr>
          <p:cNvPicPr>
            <a:picLocks noChangeAspect="1"/>
          </p:cNvPicPr>
          <p:nvPr/>
        </p:nvPicPr>
        <p:blipFill>
          <a:blip r:embed="rId4"/>
          <a:stretch>
            <a:fillRect/>
          </a:stretch>
        </p:blipFill>
        <p:spPr>
          <a:xfrm>
            <a:off x="6361571" y="4703067"/>
            <a:ext cx="2203064" cy="751547"/>
          </a:xfrm>
          <a:prstGeom prst="rect">
            <a:avLst/>
          </a:prstGeom>
        </p:spPr>
      </p:pic>
      <p:pic>
        <p:nvPicPr>
          <p:cNvPr id="10" name="Picture 9">
            <a:extLst>
              <a:ext uri="{FF2B5EF4-FFF2-40B4-BE49-F238E27FC236}">
                <a16:creationId xmlns:a16="http://schemas.microsoft.com/office/drawing/2014/main" id="{DC92CD45-E541-7449-AFE9-B25EE9F8184A}"/>
              </a:ext>
            </a:extLst>
          </p:cNvPr>
          <p:cNvPicPr>
            <a:picLocks noChangeAspect="1"/>
          </p:cNvPicPr>
          <p:nvPr/>
        </p:nvPicPr>
        <p:blipFill>
          <a:blip r:embed="rId5"/>
          <a:stretch>
            <a:fillRect/>
          </a:stretch>
        </p:blipFill>
        <p:spPr>
          <a:xfrm>
            <a:off x="984155" y="3195267"/>
            <a:ext cx="2772162" cy="1057423"/>
          </a:xfrm>
          <a:prstGeom prst="rect">
            <a:avLst/>
          </a:prstGeom>
        </p:spPr>
      </p:pic>
      <p:pic>
        <p:nvPicPr>
          <p:cNvPr id="12" name="Picture 11">
            <a:extLst>
              <a:ext uri="{FF2B5EF4-FFF2-40B4-BE49-F238E27FC236}">
                <a16:creationId xmlns:a16="http://schemas.microsoft.com/office/drawing/2014/main" id="{AE150510-C442-3FA0-3668-E6095B007D76}"/>
              </a:ext>
            </a:extLst>
          </p:cNvPr>
          <p:cNvPicPr>
            <a:picLocks noChangeAspect="1"/>
          </p:cNvPicPr>
          <p:nvPr/>
        </p:nvPicPr>
        <p:blipFill>
          <a:blip r:embed="rId6"/>
          <a:stretch>
            <a:fillRect/>
          </a:stretch>
        </p:blipFill>
        <p:spPr>
          <a:xfrm>
            <a:off x="2463061" y="1271881"/>
            <a:ext cx="1626759" cy="1676968"/>
          </a:xfrm>
          <a:prstGeom prst="rect">
            <a:avLst/>
          </a:prstGeom>
        </p:spPr>
      </p:pic>
      <p:pic>
        <p:nvPicPr>
          <p:cNvPr id="14" name="Picture 13">
            <a:extLst>
              <a:ext uri="{FF2B5EF4-FFF2-40B4-BE49-F238E27FC236}">
                <a16:creationId xmlns:a16="http://schemas.microsoft.com/office/drawing/2014/main" id="{0D34073F-1665-5E7A-7D93-2956A20E4F33}"/>
              </a:ext>
            </a:extLst>
          </p:cNvPr>
          <p:cNvPicPr>
            <a:picLocks noChangeAspect="1"/>
          </p:cNvPicPr>
          <p:nvPr/>
        </p:nvPicPr>
        <p:blipFill>
          <a:blip r:embed="rId7"/>
          <a:stretch>
            <a:fillRect/>
          </a:stretch>
        </p:blipFill>
        <p:spPr>
          <a:xfrm>
            <a:off x="7428437" y="6125131"/>
            <a:ext cx="3096057" cy="466790"/>
          </a:xfrm>
          <a:prstGeom prst="rect">
            <a:avLst/>
          </a:prstGeom>
        </p:spPr>
      </p:pic>
      <p:pic>
        <p:nvPicPr>
          <p:cNvPr id="16" name="Picture 15">
            <a:extLst>
              <a:ext uri="{FF2B5EF4-FFF2-40B4-BE49-F238E27FC236}">
                <a16:creationId xmlns:a16="http://schemas.microsoft.com/office/drawing/2014/main" id="{8ECFE613-BEEE-1FEA-AA29-892DCC1580C1}"/>
              </a:ext>
            </a:extLst>
          </p:cNvPr>
          <p:cNvPicPr>
            <a:picLocks noChangeAspect="1"/>
          </p:cNvPicPr>
          <p:nvPr/>
        </p:nvPicPr>
        <p:blipFill>
          <a:blip r:embed="rId8"/>
          <a:stretch>
            <a:fillRect/>
          </a:stretch>
        </p:blipFill>
        <p:spPr>
          <a:xfrm>
            <a:off x="4970066" y="5934390"/>
            <a:ext cx="1790950" cy="657317"/>
          </a:xfrm>
          <a:prstGeom prst="rect">
            <a:avLst/>
          </a:prstGeom>
        </p:spPr>
      </p:pic>
      <p:pic>
        <p:nvPicPr>
          <p:cNvPr id="18" name="Picture 17">
            <a:extLst>
              <a:ext uri="{FF2B5EF4-FFF2-40B4-BE49-F238E27FC236}">
                <a16:creationId xmlns:a16="http://schemas.microsoft.com/office/drawing/2014/main" id="{1DDC4A89-4159-D6C1-C106-0518A04EEC01}"/>
              </a:ext>
            </a:extLst>
          </p:cNvPr>
          <p:cNvPicPr>
            <a:picLocks noChangeAspect="1"/>
          </p:cNvPicPr>
          <p:nvPr/>
        </p:nvPicPr>
        <p:blipFill>
          <a:blip r:embed="rId9"/>
          <a:stretch>
            <a:fillRect/>
          </a:stretch>
        </p:blipFill>
        <p:spPr>
          <a:xfrm>
            <a:off x="1891838" y="5839341"/>
            <a:ext cx="2267266" cy="752580"/>
          </a:xfrm>
          <a:prstGeom prst="rect">
            <a:avLst/>
          </a:prstGeom>
        </p:spPr>
      </p:pic>
      <p:pic>
        <p:nvPicPr>
          <p:cNvPr id="22" name="Picture 21">
            <a:extLst>
              <a:ext uri="{FF2B5EF4-FFF2-40B4-BE49-F238E27FC236}">
                <a16:creationId xmlns:a16="http://schemas.microsoft.com/office/drawing/2014/main" id="{637138F0-27B7-72F8-F50E-B8154801A0D1}"/>
              </a:ext>
            </a:extLst>
          </p:cNvPr>
          <p:cNvPicPr>
            <a:picLocks noChangeAspect="1"/>
          </p:cNvPicPr>
          <p:nvPr/>
        </p:nvPicPr>
        <p:blipFill>
          <a:blip r:embed="rId10"/>
          <a:stretch>
            <a:fillRect/>
          </a:stretch>
        </p:blipFill>
        <p:spPr>
          <a:xfrm>
            <a:off x="8976466" y="3195266"/>
            <a:ext cx="2861697" cy="1057423"/>
          </a:xfrm>
          <a:prstGeom prst="rect">
            <a:avLst/>
          </a:prstGeom>
        </p:spPr>
      </p:pic>
      <p:pic>
        <p:nvPicPr>
          <p:cNvPr id="26" name="Picture 25">
            <a:extLst>
              <a:ext uri="{FF2B5EF4-FFF2-40B4-BE49-F238E27FC236}">
                <a16:creationId xmlns:a16="http://schemas.microsoft.com/office/drawing/2014/main" id="{B06E6E1F-5252-8969-AC94-B8C18F9E43E1}"/>
              </a:ext>
            </a:extLst>
          </p:cNvPr>
          <p:cNvPicPr>
            <a:picLocks noChangeAspect="1"/>
          </p:cNvPicPr>
          <p:nvPr/>
        </p:nvPicPr>
        <p:blipFill>
          <a:blip r:embed="rId11"/>
          <a:stretch>
            <a:fillRect/>
          </a:stretch>
        </p:blipFill>
        <p:spPr>
          <a:xfrm>
            <a:off x="353837" y="1271880"/>
            <a:ext cx="1760469" cy="1676968"/>
          </a:xfrm>
          <a:prstGeom prst="rect">
            <a:avLst/>
          </a:prstGeom>
        </p:spPr>
      </p:pic>
      <p:pic>
        <p:nvPicPr>
          <p:cNvPr id="28" name="Picture 27">
            <a:extLst>
              <a:ext uri="{FF2B5EF4-FFF2-40B4-BE49-F238E27FC236}">
                <a16:creationId xmlns:a16="http://schemas.microsoft.com/office/drawing/2014/main" id="{8BE3BAE3-176C-56CB-C2A8-4993DFC2B65B}"/>
              </a:ext>
            </a:extLst>
          </p:cNvPr>
          <p:cNvPicPr>
            <a:picLocks noChangeAspect="1"/>
          </p:cNvPicPr>
          <p:nvPr/>
        </p:nvPicPr>
        <p:blipFill>
          <a:blip r:embed="rId12"/>
          <a:stretch>
            <a:fillRect/>
          </a:stretch>
        </p:blipFill>
        <p:spPr>
          <a:xfrm>
            <a:off x="4383277" y="1271880"/>
            <a:ext cx="3353938" cy="1676968"/>
          </a:xfrm>
          <a:prstGeom prst="rect">
            <a:avLst/>
          </a:prstGeom>
        </p:spPr>
      </p:pic>
      <p:sp>
        <p:nvSpPr>
          <p:cNvPr id="3" name="TextBox 2">
            <a:extLst>
              <a:ext uri="{FF2B5EF4-FFF2-40B4-BE49-F238E27FC236}">
                <a16:creationId xmlns:a16="http://schemas.microsoft.com/office/drawing/2014/main" id="{912703EB-BDFE-189E-2EDB-73B0985DEDD9}"/>
              </a:ext>
            </a:extLst>
          </p:cNvPr>
          <p:cNvSpPr txBox="1"/>
          <p:nvPr/>
        </p:nvSpPr>
        <p:spPr>
          <a:xfrm>
            <a:off x="5073144" y="3291915"/>
            <a:ext cx="2203065" cy="1246495"/>
          </a:xfrm>
          <a:prstGeom prst="rect">
            <a:avLst/>
          </a:prstGeom>
          <a:noFill/>
          <a:ln>
            <a:solidFill>
              <a:srgbClr val="00B0F0"/>
            </a:solidFill>
          </a:ln>
        </p:spPr>
        <p:txBody>
          <a:bodyPr wrap="square" rtlCol="0">
            <a:spAutoFit/>
          </a:bodyPr>
          <a:lstStyle/>
          <a:p>
            <a:pPr algn="ctr"/>
            <a:r>
              <a:rPr lang="en-US" sz="2500" b="1" dirty="0">
                <a:latin typeface="Times New Roman" panose="02020603050405020304" pitchFamily="18" charset="0"/>
                <a:cs typeface="Times New Roman" panose="02020603050405020304" pitchFamily="18" charset="0"/>
              </a:rPr>
              <a:t>Community Planning Events</a:t>
            </a:r>
          </a:p>
        </p:txBody>
      </p:sp>
      <p:sp>
        <p:nvSpPr>
          <p:cNvPr id="4" name="TextBox 3">
            <a:extLst>
              <a:ext uri="{FF2B5EF4-FFF2-40B4-BE49-F238E27FC236}">
                <a16:creationId xmlns:a16="http://schemas.microsoft.com/office/drawing/2014/main" id="{B5247386-3345-3450-FA77-6778E43E1339}"/>
              </a:ext>
            </a:extLst>
          </p:cNvPr>
          <p:cNvSpPr txBox="1"/>
          <p:nvPr/>
        </p:nvSpPr>
        <p:spPr>
          <a:xfrm>
            <a:off x="353837" y="2918562"/>
            <a:ext cx="1611080"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hlinkClick r:id="rId13"/>
              </a:rPr>
              <a:t>DOGAMI Link</a:t>
            </a:r>
            <a:endParaRPr lang="en-US" sz="1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4086031-C4AC-08F5-FD01-8B6FBB27EC57}"/>
              </a:ext>
            </a:extLst>
          </p:cNvPr>
          <p:cNvSpPr txBox="1"/>
          <p:nvPr/>
        </p:nvSpPr>
        <p:spPr>
          <a:xfrm>
            <a:off x="2463061" y="2949244"/>
            <a:ext cx="1611080"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hlinkClick r:id="rId14"/>
              </a:rPr>
              <a:t>OEM Link</a:t>
            </a:r>
            <a:endParaRPr lang="en-US" sz="1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43CF7C37-7744-D73A-D720-527BF237456F}"/>
              </a:ext>
            </a:extLst>
          </p:cNvPr>
          <p:cNvSpPr txBox="1"/>
          <p:nvPr/>
        </p:nvSpPr>
        <p:spPr>
          <a:xfrm>
            <a:off x="4383277" y="2945148"/>
            <a:ext cx="1611080"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hlinkClick r:id="rId15"/>
              </a:rPr>
              <a:t>USGS Link</a:t>
            </a:r>
            <a:endParaRPr lang="en-US" sz="10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C3B76AD8-47B4-7F05-8C7D-E18867EB2EF3}"/>
              </a:ext>
            </a:extLst>
          </p:cNvPr>
          <p:cNvSpPr txBox="1"/>
          <p:nvPr/>
        </p:nvSpPr>
        <p:spPr>
          <a:xfrm>
            <a:off x="984155" y="4265138"/>
            <a:ext cx="1611080"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hlinkClick r:id="rId16"/>
              </a:rPr>
              <a:t>OSU Link</a:t>
            </a:r>
            <a:endParaRPr lang="en-US" sz="10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60CC461D-FDB6-1DB0-436D-D0C8089D1F29}"/>
              </a:ext>
            </a:extLst>
          </p:cNvPr>
          <p:cNvSpPr txBox="1"/>
          <p:nvPr/>
        </p:nvSpPr>
        <p:spPr>
          <a:xfrm>
            <a:off x="8983129" y="4257007"/>
            <a:ext cx="1611080"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hlinkClick r:id="rId17"/>
              </a:rPr>
              <a:t>PNSN Link</a:t>
            </a:r>
            <a:endParaRPr lang="en-US" sz="10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AEE35465-D600-4052-4380-0596CED6E0AC}"/>
              </a:ext>
            </a:extLst>
          </p:cNvPr>
          <p:cNvSpPr txBox="1"/>
          <p:nvPr/>
        </p:nvSpPr>
        <p:spPr>
          <a:xfrm>
            <a:off x="6361571" y="5454614"/>
            <a:ext cx="1611080"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hlinkClick r:id="rId18"/>
              </a:rPr>
              <a:t>Oregonian Link</a:t>
            </a:r>
            <a:endParaRPr lang="en-US" sz="100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2C4D9F19-F305-1549-A81C-66D47081ACB6}"/>
              </a:ext>
            </a:extLst>
          </p:cNvPr>
          <p:cNvSpPr txBox="1"/>
          <p:nvPr/>
        </p:nvSpPr>
        <p:spPr>
          <a:xfrm>
            <a:off x="4084344" y="5441948"/>
            <a:ext cx="1611080"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hlinkClick r:id="rId19"/>
              </a:rPr>
              <a:t>PBS Link</a:t>
            </a:r>
            <a:endParaRPr lang="en-US" sz="1000"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2AFF6697-9685-AA9F-39C7-EF2828FBBC43}"/>
              </a:ext>
            </a:extLst>
          </p:cNvPr>
          <p:cNvSpPr txBox="1"/>
          <p:nvPr/>
        </p:nvSpPr>
        <p:spPr>
          <a:xfrm>
            <a:off x="7428437" y="6595683"/>
            <a:ext cx="1611080"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hlinkClick r:id="rId20"/>
              </a:rPr>
              <a:t>LA Times Link</a:t>
            </a:r>
            <a:endParaRPr lang="en-US" sz="10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05217370-68E5-8C33-3A74-420917DE57DD}"/>
              </a:ext>
            </a:extLst>
          </p:cNvPr>
          <p:cNvSpPr txBox="1"/>
          <p:nvPr/>
        </p:nvSpPr>
        <p:spPr>
          <a:xfrm>
            <a:off x="4969480" y="6591707"/>
            <a:ext cx="1611080"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hlinkClick r:id="rId21"/>
              </a:rPr>
              <a:t>AP Link</a:t>
            </a:r>
            <a:endParaRPr lang="en-US" sz="1000"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22BD7633-CA06-D274-63A2-40BCC48C3E32}"/>
              </a:ext>
            </a:extLst>
          </p:cNvPr>
          <p:cNvSpPr txBox="1"/>
          <p:nvPr/>
        </p:nvSpPr>
        <p:spPr>
          <a:xfrm>
            <a:off x="1893786" y="6578026"/>
            <a:ext cx="1611080"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hlinkClick r:id="rId22"/>
              </a:rPr>
              <a:t>New Yorker Link</a:t>
            </a:r>
            <a:endParaRPr lang="en-US" sz="1000" dirty="0">
              <a:latin typeface="Times New Roman" panose="02020603050405020304" pitchFamily="18" charset="0"/>
              <a:cs typeface="Times New Roman" panose="02020603050405020304" pitchFamily="18" charset="0"/>
            </a:endParaRPr>
          </a:p>
        </p:txBody>
      </p:sp>
      <p:pic>
        <p:nvPicPr>
          <p:cNvPr id="23" name="Picture 22">
            <a:extLst>
              <a:ext uri="{FF2B5EF4-FFF2-40B4-BE49-F238E27FC236}">
                <a16:creationId xmlns:a16="http://schemas.microsoft.com/office/drawing/2014/main" id="{A95709AD-4EE6-F559-AF56-D9DA87EDE69C}"/>
              </a:ext>
            </a:extLst>
          </p:cNvPr>
          <p:cNvPicPr>
            <a:picLocks noChangeAspect="1"/>
          </p:cNvPicPr>
          <p:nvPr/>
        </p:nvPicPr>
        <p:blipFill>
          <a:blip r:embed="rId23"/>
          <a:stretch>
            <a:fillRect/>
          </a:stretch>
        </p:blipFill>
        <p:spPr>
          <a:xfrm>
            <a:off x="8030672" y="2023617"/>
            <a:ext cx="3865512" cy="889143"/>
          </a:xfrm>
          <a:prstGeom prst="rect">
            <a:avLst/>
          </a:prstGeom>
          <a:ln>
            <a:solidFill>
              <a:schemeClr val="bg2">
                <a:lumMod val="90000"/>
              </a:schemeClr>
            </a:solidFill>
          </a:ln>
        </p:spPr>
      </p:pic>
      <p:sp>
        <p:nvSpPr>
          <p:cNvPr id="24" name="TextBox 23">
            <a:extLst>
              <a:ext uri="{FF2B5EF4-FFF2-40B4-BE49-F238E27FC236}">
                <a16:creationId xmlns:a16="http://schemas.microsoft.com/office/drawing/2014/main" id="{DA6DE35B-72C2-CD64-87E0-BA0EA61DD87C}"/>
              </a:ext>
            </a:extLst>
          </p:cNvPr>
          <p:cNvSpPr txBox="1"/>
          <p:nvPr/>
        </p:nvSpPr>
        <p:spPr>
          <a:xfrm>
            <a:off x="8030672" y="2887278"/>
            <a:ext cx="1611080"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hlinkClick r:id="rId24"/>
              </a:rPr>
              <a:t>Resiliency 2025 Link</a:t>
            </a:r>
            <a:endParaRPr 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839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2000"/>
                                        <p:tgtEl>
                                          <p:spTgt spid="2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par>
                                <p:cTn id="11" presetID="6" presetClass="entr" presetSubtype="16"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2000"/>
                                        <p:tgtEl>
                                          <p:spTgt spid="12"/>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par>
                                <p:cTn id="17" presetID="6" presetClass="entr" presetSubtype="16"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circle(in)">
                                      <p:cBhvr>
                                        <p:cTn id="19" dur="2000"/>
                                        <p:tgtEl>
                                          <p:spTgt spid="28"/>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par>
                                <p:cTn id="23" presetID="6" presetClass="entr" presetSubtype="16"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circle(in)">
                                      <p:cBhvr>
                                        <p:cTn id="25" dur="2000"/>
                                        <p:tgtEl>
                                          <p:spTgt spid="23"/>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circle(in)">
                                      <p:cBhvr>
                                        <p:cTn id="28" dur="2000"/>
                                        <p:tgtEl>
                                          <p:spTgt spid="24"/>
                                        </p:tgtEl>
                                      </p:cBhvr>
                                    </p:animEffect>
                                  </p:childTnLst>
                                </p:cTn>
                              </p:par>
                              <p:par>
                                <p:cTn id="29" presetID="6" presetClass="entr" presetSubtype="16"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circle(in)">
                                      <p:cBhvr>
                                        <p:cTn id="31" dur="2000"/>
                                        <p:tgtEl>
                                          <p:spTgt spid="10"/>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circle(in)">
                                      <p:cBhvr>
                                        <p:cTn id="34" dur="2000"/>
                                        <p:tgtEl>
                                          <p:spTgt spid="9"/>
                                        </p:tgtEl>
                                      </p:cBhvr>
                                    </p:animEffect>
                                  </p:childTnLst>
                                </p:cTn>
                              </p:par>
                              <p:par>
                                <p:cTn id="35" presetID="6" presetClass="entr" presetSubtype="16"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circle(in)">
                                      <p:cBhvr>
                                        <p:cTn id="37" dur="2000"/>
                                        <p:tgtEl>
                                          <p:spTgt spid="22"/>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circle(in)">
                                      <p:cBhvr>
                                        <p:cTn id="40" dur="20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down)">
                                      <p:cBhvr>
                                        <p:cTn id="48" dur="500"/>
                                        <p:tgtEl>
                                          <p:spTgt spid="20"/>
                                        </p:tgtEl>
                                      </p:cBhvr>
                                    </p:animEffect>
                                  </p:childTnLst>
                                </p:cTn>
                              </p:par>
                              <p:par>
                                <p:cTn id="49" presetID="22" presetClass="entr" presetSubtype="4"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500"/>
                                        <p:tgtEl>
                                          <p:spTgt spid="6"/>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down)">
                                      <p:cBhvr>
                                        <p:cTn id="54" dur="500"/>
                                        <p:tgtEl>
                                          <p:spTgt spid="15"/>
                                        </p:tgtEl>
                                      </p:cBhvr>
                                    </p:animEffect>
                                  </p:childTnLst>
                                </p:cTn>
                              </p:par>
                              <p:par>
                                <p:cTn id="55" presetID="22" presetClass="entr" presetSubtype="4"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down)">
                                      <p:cBhvr>
                                        <p:cTn id="57" dur="500"/>
                                        <p:tgtEl>
                                          <p:spTgt spid="16"/>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down)">
                                      <p:cBhvr>
                                        <p:cTn id="60" dur="500"/>
                                        <p:tgtEl>
                                          <p:spTgt spid="19"/>
                                        </p:tgtEl>
                                      </p:cBhvr>
                                    </p:animEffect>
                                  </p:childTnLst>
                                </p:cTn>
                              </p:par>
                              <p:par>
                                <p:cTn id="61" presetID="22" presetClass="entr" presetSubtype="4" fill="hold"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down)">
                                      <p:cBhvr>
                                        <p:cTn id="63" dur="500"/>
                                        <p:tgtEl>
                                          <p:spTgt spid="8"/>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500"/>
                                        <p:tgtEl>
                                          <p:spTgt spid="13"/>
                                        </p:tgtEl>
                                      </p:cBhvr>
                                    </p:animEffect>
                                  </p:childTnLst>
                                </p:cTn>
                              </p:par>
                              <p:par>
                                <p:cTn id="67" presetID="22" presetClass="entr" presetSubtype="4" fill="hold"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down)">
                                      <p:cBhvr>
                                        <p:cTn id="69" dur="500"/>
                                        <p:tgtEl>
                                          <p:spTgt spid="14"/>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wipe(down)">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500" fill="hold"/>
                                        <p:tgtEl>
                                          <p:spTgt spid="3"/>
                                        </p:tgtEl>
                                        <p:attrNameLst>
                                          <p:attrName>ppt_w</p:attrName>
                                        </p:attrNameLst>
                                      </p:cBhvr>
                                      <p:tavLst>
                                        <p:tav tm="0">
                                          <p:val>
                                            <p:fltVal val="0"/>
                                          </p:val>
                                        </p:tav>
                                        <p:tav tm="100000">
                                          <p:val>
                                            <p:strVal val="#ppt_w"/>
                                          </p:val>
                                        </p:tav>
                                      </p:tavLst>
                                    </p:anim>
                                    <p:anim calcmode="lin" valueType="num">
                                      <p:cBhvr>
                                        <p:cTn id="78" dur="500" fill="hold"/>
                                        <p:tgtEl>
                                          <p:spTgt spid="3"/>
                                        </p:tgtEl>
                                        <p:attrNameLst>
                                          <p:attrName>ppt_h</p:attrName>
                                        </p:attrNameLst>
                                      </p:cBhvr>
                                      <p:tavLst>
                                        <p:tav tm="0">
                                          <p:val>
                                            <p:fltVal val="0"/>
                                          </p:val>
                                        </p:tav>
                                        <p:tav tm="100000">
                                          <p:val>
                                            <p:strVal val="#ppt_h"/>
                                          </p:val>
                                        </p:tav>
                                      </p:tavLst>
                                    </p:anim>
                                    <p:animEffect transition="in" filter="fade">
                                      <p:cBhvr>
                                        <p:cTn id="7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7" grpId="0"/>
      <p:bldP spid="9" grpId="0"/>
      <p:bldP spid="11" grpId="0"/>
      <p:bldP spid="13" grpId="0"/>
      <p:bldP spid="15" grpId="0"/>
      <p:bldP spid="17" grpId="0"/>
      <p:bldP spid="19" grpId="0"/>
      <p:bldP spid="20"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EB9B5-8BBA-F8F4-FAA6-113EFCB23BB3}"/>
              </a:ext>
            </a:extLst>
          </p:cNvPr>
          <p:cNvSpPr>
            <a:spLocks noGrp="1"/>
          </p:cNvSpPr>
          <p:nvPr>
            <p:ph type="title"/>
          </p:nvPr>
        </p:nvSpPr>
        <p:spPr>
          <a:xfrm>
            <a:off x="1640156" y="89273"/>
            <a:ext cx="8911687" cy="1280890"/>
          </a:xfrm>
        </p:spPr>
        <p:txBody>
          <a:bodyPr>
            <a:normAutofit/>
          </a:bodyPr>
          <a:lstStyle/>
          <a:p>
            <a:r>
              <a:rPr lang="en-US" sz="6000" b="0" i="0" dirty="0">
                <a:solidFill>
                  <a:srgbClr val="2A2A2A"/>
                </a:solidFill>
                <a:effectLst/>
                <a:latin typeface="Times New Roman" panose="02020603050405020304" pitchFamily="18" charset="0"/>
                <a:cs typeface="Times New Roman" panose="02020603050405020304" pitchFamily="18" charset="0"/>
              </a:rPr>
              <a:t>Risk perception</a:t>
            </a:r>
            <a:endParaRPr lang="en-US" sz="6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96E9C2-DC94-D122-E689-990F72D13E64}"/>
              </a:ext>
            </a:extLst>
          </p:cNvPr>
          <p:cNvSpPr>
            <a:spLocks noGrp="1"/>
          </p:cNvSpPr>
          <p:nvPr>
            <p:ph idx="1"/>
          </p:nvPr>
        </p:nvSpPr>
        <p:spPr>
          <a:xfrm>
            <a:off x="2589212" y="2133600"/>
            <a:ext cx="8915400" cy="1092679"/>
          </a:xfrm>
        </p:spPr>
        <p:txBody>
          <a:bodyPr>
            <a:normAutofit/>
          </a:bodyPr>
          <a:lstStyle/>
          <a:p>
            <a:pPr marL="0" indent="0" algn="ctr">
              <a:buNone/>
            </a:pPr>
            <a:r>
              <a:rPr lang="en-US" sz="3000" b="0" i="0" dirty="0">
                <a:solidFill>
                  <a:srgbClr val="2A2A2A"/>
                </a:solidFill>
                <a:effectLst/>
                <a:latin typeface="Times New Roman" panose="02020603050405020304" pitchFamily="18" charset="0"/>
                <a:cs typeface="Times New Roman" panose="02020603050405020304" pitchFamily="18" charset="0"/>
              </a:rPr>
              <a:t>Refers to people’s subjective judgments about the likelihood of an event, situation or outcome.</a:t>
            </a:r>
          </a:p>
          <a:p>
            <a:pPr marL="0" indent="0">
              <a:buNone/>
            </a:pPr>
            <a:endParaRPr lang="en-US" sz="3000" dirty="0">
              <a:solidFill>
                <a:srgbClr val="2A2A2A"/>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6820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80" name="Group 13">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81"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82"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83"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84"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85"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86"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87"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88"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89"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90"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91"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92"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93" name="Group 27">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94"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95"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96"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97"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98"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99"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00"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01"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02"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03"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04"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05"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06" name="Rectangle 41">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08" name="Rectangle 45">
            <a:extLst>
              <a:ext uri="{FF2B5EF4-FFF2-40B4-BE49-F238E27FC236}">
                <a16:creationId xmlns:a16="http://schemas.microsoft.com/office/drawing/2014/main" id="{4CE9304C-7D47-49AD-9260-6DBF0A5B9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393"/>
            <a:ext cx="12188952" cy="68587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des on papers">
            <a:extLst>
              <a:ext uri="{FF2B5EF4-FFF2-40B4-BE49-F238E27FC236}">
                <a16:creationId xmlns:a16="http://schemas.microsoft.com/office/drawing/2014/main" id="{20502888-866B-A270-347E-A561F00D8528}"/>
              </a:ext>
            </a:extLst>
          </p:cNvPr>
          <p:cNvPicPr>
            <a:picLocks noChangeAspect="1"/>
          </p:cNvPicPr>
          <p:nvPr/>
        </p:nvPicPr>
        <p:blipFill rotWithShape="1">
          <a:blip r:embed="rId3">
            <a:duotone>
              <a:schemeClr val="bg2">
                <a:shade val="45000"/>
                <a:satMod val="135000"/>
              </a:schemeClr>
              <a:prstClr val="white"/>
            </a:duotone>
            <a:alphaModFix amt="40000"/>
          </a:blip>
          <a:srcRect t="7865" b="7865"/>
          <a:stretch/>
        </p:blipFill>
        <p:spPr>
          <a:xfrm>
            <a:off x="22374" y="10"/>
            <a:ext cx="12192000" cy="6857990"/>
          </a:xfrm>
          <a:prstGeom prst="rect">
            <a:avLst/>
          </a:prstGeom>
        </p:spPr>
      </p:pic>
      <p:sp>
        <p:nvSpPr>
          <p:cNvPr id="109" name="Rectangle 47">
            <a:extLst>
              <a:ext uri="{FF2B5EF4-FFF2-40B4-BE49-F238E27FC236}">
                <a16:creationId xmlns:a16="http://schemas.microsoft.com/office/drawing/2014/main" id="{9DEDD006-D91C-4989-B39C-EEEA43F86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0" name="Freeform 33">
            <a:extLst>
              <a:ext uri="{FF2B5EF4-FFF2-40B4-BE49-F238E27FC236}">
                <a16:creationId xmlns:a16="http://schemas.microsoft.com/office/drawing/2014/main" id="{35EF7FFE-55CC-444E-A630-F40A5C9C5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1759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pic>
        <p:nvPicPr>
          <p:cNvPr id="7" name="Picture 6">
            <a:extLst>
              <a:ext uri="{FF2B5EF4-FFF2-40B4-BE49-F238E27FC236}">
                <a16:creationId xmlns:a16="http://schemas.microsoft.com/office/drawing/2014/main" id="{C080569D-05DF-5477-7897-BC609F459263}"/>
              </a:ext>
            </a:extLst>
          </p:cNvPr>
          <p:cNvPicPr>
            <a:picLocks noChangeAspect="1"/>
          </p:cNvPicPr>
          <p:nvPr/>
        </p:nvPicPr>
        <p:blipFill rotWithShape="1">
          <a:blip r:embed="rId4">
            <a:alphaModFix/>
          </a:blip>
          <a:srcRect l="-52586" t="-484" r="-41235" b="-725"/>
          <a:stretch/>
        </p:blipFill>
        <p:spPr>
          <a:xfrm>
            <a:off x="182880" y="-17682"/>
            <a:ext cx="10097252" cy="6867223"/>
          </a:xfrm>
          <a:prstGeom prst="rect">
            <a:avLst/>
          </a:prstGeom>
          <a:ln>
            <a:noFill/>
          </a:ln>
          <a:effectLst>
            <a:softEdge rad="112500"/>
          </a:effectLst>
        </p:spPr>
      </p:pic>
      <p:sp>
        <p:nvSpPr>
          <p:cNvPr id="8" name="TextBox 7">
            <a:extLst>
              <a:ext uri="{FF2B5EF4-FFF2-40B4-BE49-F238E27FC236}">
                <a16:creationId xmlns:a16="http://schemas.microsoft.com/office/drawing/2014/main" id="{FA160D11-DDAA-F074-94D6-3187D568EE54}"/>
              </a:ext>
            </a:extLst>
          </p:cNvPr>
          <p:cNvSpPr txBox="1"/>
          <p:nvPr/>
        </p:nvSpPr>
        <p:spPr>
          <a:xfrm>
            <a:off x="8238652" y="5814690"/>
            <a:ext cx="3951823" cy="1015663"/>
          </a:xfrm>
          <a:prstGeom prst="rect">
            <a:avLst/>
          </a:prstGeom>
          <a:noFill/>
        </p:spPr>
        <p:txBody>
          <a:bodyPr wrap="square">
            <a:spAutoFit/>
          </a:bodyPr>
          <a:lstStyle/>
          <a:p>
            <a:r>
              <a:rPr lang="en-US" sz="1000" dirty="0">
                <a:solidFill>
                  <a:schemeClr val="tx1">
                    <a:lumMod val="65000"/>
                    <a:lumOff val="35000"/>
                  </a:schemeClr>
                </a:solidFill>
                <a:latin typeface="Times New Roman" panose="02020603050405020304" pitchFamily="18" charset="0"/>
                <a:cs typeface="Times New Roman" panose="02020603050405020304" pitchFamily="18" charset="0"/>
              </a:rPr>
              <a:t>Goldfinger, C., Nelson, C.H., Morey, A.E., Johnson, J.R., Patton, J., Karabanov, E., Gutierrez-Pastor, J., Eriksson, A.T., Gracia, E., Dunhill, G., Enkin, R.J., Dallimore, A., and Vallier, T., 2012, Turbidite event history—Methods and implications for Holocene paleoseismicity of the Cascadia subduction zone: U.S. Geological Survey Professional Paper 1661–F, 170 p, 64 figures, available at </a:t>
            </a:r>
            <a:r>
              <a:rPr lang="en-US" sz="1000" dirty="0">
                <a:solidFill>
                  <a:schemeClr val="tx1">
                    <a:lumMod val="65000"/>
                    <a:lumOff val="35000"/>
                  </a:schemeClr>
                </a:solidFill>
                <a:latin typeface="Times New Roman" panose="02020603050405020304" pitchFamily="18" charset="0"/>
                <a:cs typeface="Times New Roman" panose="02020603050405020304" pitchFamily="18" charset="0"/>
                <a:hlinkClick r:id="rId5"/>
              </a:rPr>
              <a:t>http://pubs.usgs.gov/pp/pp1661/f</a:t>
            </a:r>
            <a:endParaRPr lang="en-US" sz="10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881885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Hay bales in a field at sunset">
            <a:extLst>
              <a:ext uri="{FF2B5EF4-FFF2-40B4-BE49-F238E27FC236}">
                <a16:creationId xmlns:a16="http://schemas.microsoft.com/office/drawing/2014/main" id="{8BB20398-7BB9-C724-662A-70D4870F6534}"/>
              </a:ext>
            </a:extLst>
          </p:cNvPr>
          <p:cNvPicPr>
            <a:picLocks noChangeAspect="1"/>
          </p:cNvPicPr>
          <p:nvPr/>
        </p:nvPicPr>
        <p:blipFill rotWithShape="1">
          <a:blip r:embed="rId3"/>
          <a:srcRect l="17464" r="8812" b="-1"/>
          <a:stretch/>
        </p:blipFill>
        <p:spPr>
          <a:xfrm>
            <a:off x="1" y="10"/>
            <a:ext cx="7574440" cy="6857990"/>
          </a:xfrm>
          <a:prstGeom prst="rect">
            <a:avLst/>
          </a:prstGeom>
        </p:spPr>
      </p:pic>
      <p:sp>
        <p:nvSpPr>
          <p:cNvPr id="11"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BCAC167B-FBCD-F80D-D5B4-08A5BEEF500E}"/>
              </a:ext>
            </a:extLst>
          </p:cNvPr>
          <p:cNvSpPr txBox="1"/>
          <p:nvPr/>
        </p:nvSpPr>
        <p:spPr>
          <a:xfrm>
            <a:off x="7871729" y="2351781"/>
            <a:ext cx="4030603" cy="1077218"/>
          </a:xfrm>
          <a:prstGeom prst="rect">
            <a:avLst/>
          </a:prstGeom>
          <a:noFill/>
        </p:spPr>
        <p:txBody>
          <a:bodyPr wrap="square">
            <a:spAutoFit/>
          </a:bodyPr>
          <a:lstStyle/>
          <a:p>
            <a:pPr algn="ctr"/>
            <a:r>
              <a:rPr lang="en-US" sz="1600" b="0" i="0" dirty="0">
                <a:effectLst/>
                <a:latin typeface="Times New Roman" panose="02020603050405020304" pitchFamily="18" charset="0"/>
                <a:cs typeface="Times New Roman" panose="02020603050405020304" pitchFamily="18" charset="0"/>
              </a:rPr>
              <a:t>According to the </a:t>
            </a:r>
            <a:r>
              <a:rPr lang="en-US" sz="1600" b="0" i="0" dirty="0">
                <a:effectLst/>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National Science Board (NSB)</a:t>
            </a:r>
            <a:r>
              <a:rPr lang="en-US" sz="1600" b="0" i="0" dirty="0">
                <a:effectLst/>
                <a:latin typeface="Times New Roman" panose="02020603050405020304" pitchFamily="18" charset="0"/>
                <a:cs typeface="Times New Roman" panose="02020603050405020304" pitchFamily="18" charset="0"/>
              </a:rPr>
              <a:t>, 18,686 articles in geosciences, atmospheric, and ocean sciences were published in the United States that year.</a:t>
            </a:r>
            <a:endParaRPr lang="en-US" sz="16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6980C91-39F1-08AC-CCD9-6C5F2AADE1D3}"/>
              </a:ext>
            </a:extLst>
          </p:cNvPr>
          <p:cNvSpPr txBox="1"/>
          <p:nvPr/>
        </p:nvSpPr>
        <p:spPr>
          <a:xfrm>
            <a:off x="3376943" y="668771"/>
            <a:ext cx="2788467" cy="1015663"/>
          </a:xfrm>
          <a:prstGeom prst="rect">
            <a:avLst/>
          </a:prstGeom>
          <a:noFill/>
        </p:spPr>
        <p:txBody>
          <a:bodyPr wrap="square" rtlCol="0">
            <a:spAutoFit/>
          </a:bodyPr>
          <a:lstStyle/>
          <a:p>
            <a:r>
              <a:rPr lang="en-US" sz="6000" dirty="0">
                <a:solidFill>
                  <a:schemeClr val="bg1">
                    <a:lumMod val="85000"/>
                  </a:schemeClr>
                </a:solidFill>
                <a:latin typeface="Times New Roman" panose="02020603050405020304" pitchFamily="18" charset="0"/>
                <a:cs typeface="Times New Roman" panose="02020603050405020304" pitchFamily="18" charset="0"/>
              </a:rPr>
              <a:t>2012</a:t>
            </a:r>
          </a:p>
        </p:txBody>
      </p:sp>
    </p:spTree>
    <p:extLst>
      <p:ext uri="{BB962C8B-B14F-4D97-AF65-F5344CB8AC3E}">
        <p14:creationId xmlns:p14="http://schemas.microsoft.com/office/powerpoint/2010/main" val="154573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Spotlight on a dark foggy stage">
            <a:extLst>
              <a:ext uri="{FF2B5EF4-FFF2-40B4-BE49-F238E27FC236}">
                <a16:creationId xmlns:a16="http://schemas.microsoft.com/office/drawing/2014/main" id="{026CD198-48B0-4B16-F313-5158B8C46594}"/>
              </a:ext>
            </a:extLst>
          </p:cNvPr>
          <p:cNvPicPr>
            <a:picLocks noChangeAspect="1"/>
          </p:cNvPicPr>
          <p:nvPr/>
        </p:nvPicPr>
        <p:blipFill rotWithShape="1">
          <a:blip r:embed="rId3"/>
          <a:srcRect l="26277" r="-1" b="-1"/>
          <a:stretch/>
        </p:blipFill>
        <p:spPr>
          <a:xfrm>
            <a:off x="4617559" y="10"/>
            <a:ext cx="7574440" cy="6857990"/>
          </a:xfrm>
          <a:prstGeom prst="rect">
            <a:avLst/>
          </a:prstGeom>
        </p:spPr>
      </p:pic>
      <p:sp>
        <p:nvSpPr>
          <p:cNvPr id="11"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A72AD22-1887-6821-90B8-20D15F13846E}"/>
              </a:ext>
            </a:extLst>
          </p:cNvPr>
          <p:cNvSpPr>
            <a:spLocks noGrp="1"/>
          </p:cNvSpPr>
          <p:nvPr>
            <p:ph type="title"/>
          </p:nvPr>
        </p:nvSpPr>
        <p:spPr>
          <a:xfrm>
            <a:off x="541867" y="787400"/>
            <a:ext cx="7145866" cy="778933"/>
          </a:xfrm>
        </p:spPr>
        <p:txBody>
          <a:bodyPr anchor="ctr">
            <a:normAutofit/>
          </a:bodyPr>
          <a:lstStyle/>
          <a:p>
            <a:r>
              <a:rPr lang="en-US" sz="3200">
                <a:solidFill>
                  <a:srgbClr val="FEFFFF"/>
                </a:solidFill>
              </a:rPr>
              <a:t>Center stage</a:t>
            </a:r>
          </a:p>
        </p:txBody>
      </p:sp>
      <p:sp>
        <p:nvSpPr>
          <p:cNvPr id="4" name="TextBox 3">
            <a:extLst>
              <a:ext uri="{FF2B5EF4-FFF2-40B4-BE49-F238E27FC236}">
                <a16:creationId xmlns:a16="http://schemas.microsoft.com/office/drawing/2014/main" id="{C0ECF607-E1FB-6AD2-4E5C-13650FC68856}"/>
              </a:ext>
            </a:extLst>
          </p:cNvPr>
          <p:cNvSpPr txBox="1"/>
          <p:nvPr/>
        </p:nvSpPr>
        <p:spPr>
          <a:xfrm>
            <a:off x="-7620" y="1909932"/>
            <a:ext cx="4542675" cy="1200329"/>
          </a:xfrm>
          <a:prstGeom prst="rect">
            <a:avLst/>
          </a:prstGeom>
          <a:noFill/>
          <a:ln w="3175">
            <a:noFill/>
          </a:ln>
        </p:spPr>
        <p:txBody>
          <a:bodyPr wrap="square">
            <a:spAutoFit/>
          </a:bodyPr>
          <a:lstStyle/>
          <a:p>
            <a:r>
              <a:rPr lang="en-US" i="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Time-dependent probabilities are similar for Northern margin events at ~7–12 percent and </a:t>
            </a:r>
            <a:r>
              <a:rPr lang="en-US" dirty="0">
                <a:solidFill>
                  <a:schemeClr val="accent4">
                    <a:lumMod val="75000"/>
                  </a:schemeClr>
                </a:solidFill>
                <a:latin typeface="Times New Roman" panose="02020603050405020304" pitchFamily="18" charset="0"/>
                <a:cs typeface="Times New Roman" panose="02020603050405020304" pitchFamily="18" charset="0"/>
              </a:rPr>
              <a:t>37–42 percent in 50 years for the southern margin</a:t>
            </a:r>
            <a:r>
              <a:rPr lang="en-US"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 pg. 2</a:t>
            </a:r>
          </a:p>
        </p:txBody>
      </p:sp>
    </p:spTree>
    <p:extLst>
      <p:ext uri="{BB962C8B-B14F-4D97-AF65-F5344CB8AC3E}">
        <p14:creationId xmlns:p14="http://schemas.microsoft.com/office/powerpoint/2010/main" val="9715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9"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0"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1"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2"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3"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5"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6"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7"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8"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9"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0"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2" name="Group 21">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23"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4"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5"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6"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7"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8"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9"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0"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1"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2"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3"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4"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6" name="Rectangle 35">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40" name="Rectangle 39">
            <a:extLst>
              <a:ext uri="{FF2B5EF4-FFF2-40B4-BE49-F238E27FC236}">
                <a16:creationId xmlns:a16="http://schemas.microsoft.com/office/drawing/2014/main" id="{B8B04C4B-AC68-4DAC-B6E9-4BA106EEA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83B8F510-7BD8-444A-82C8-5DA7E5E2A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6111243"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3" descr="Question mark on green pastel background">
            <a:extLst>
              <a:ext uri="{FF2B5EF4-FFF2-40B4-BE49-F238E27FC236}">
                <a16:creationId xmlns:a16="http://schemas.microsoft.com/office/drawing/2014/main" id="{1EB05998-D1AC-F903-8A89-82F06664D629}"/>
              </a:ext>
            </a:extLst>
          </p:cNvPr>
          <p:cNvPicPr>
            <a:picLocks noChangeAspect="1"/>
          </p:cNvPicPr>
          <p:nvPr/>
        </p:nvPicPr>
        <p:blipFill rotWithShape="1">
          <a:blip r:embed="rId3"/>
          <a:srcRect l="33500"/>
          <a:stretch/>
        </p:blipFill>
        <p:spPr>
          <a:xfrm>
            <a:off x="6111242" y="10"/>
            <a:ext cx="6080758" cy="6857990"/>
          </a:xfrm>
          <a:prstGeom prst="rect">
            <a:avLst/>
          </a:prstGeom>
        </p:spPr>
      </p:pic>
      <p:sp>
        <p:nvSpPr>
          <p:cNvPr id="44" name="Freeform 27">
            <a:extLst>
              <a:ext uri="{FF2B5EF4-FFF2-40B4-BE49-F238E27FC236}">
                <a16:creationId xmlns:a16="http://schemas.microsoft.com/office/drawing/2014/main" id="{760B9607-D73D-493B-848E-23B932717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6881206" cy="857047"/>
          </a:xfrm>
          <a:custGeom>
            <a:avLst/>
            <a:gdLst>
              <a:gd name="connsiteX0" fmla="*/ 0 w 6881206"/>
              <a:gd name="connsiteY0" fmla="*/ 0 h 857047"/>
              <a:gd name="connsiteX1" fmla="*/ 653445 w 6881206"/>
              <a:gd name="connsiteY1" fmla="*/ 0 h 857047"/>
              <a:gd name="connsiteX2" fmla="*/ 1156123 w 6881206"/>
              <a:gd name="connsiteY2" fmla="*/ 0 h 857047"/>
              <a:gd name="connsiteX3" fmla="*/ 1380221 w 6881206"/>
              <a:gd name="connsiteY3" fmla="*/ 0 h 857047"/>
              <a:gd name="connsiteX4" fmla="*/ 1444324 w 6881206"/>
              <a:gd name="connsiteY4" fmla="*/ 0 h 857047"/>
              <a:gd name="connsiteX5" fmla="*/ 1522072 w 6881206"/>
              <a:gd name="connsiteY5" fmla="*/ 0 h 857047"/>
              <a:gd name="connsiteX6" fmla="*/ 1596570 w 6881206"/>
              <a:gd name="connsiteY6" fmla="*/ 0 h 857047"/>
              <a:gd name="connsiteX7" fmla="*/ 1893047 w 6881206"/>
              <a:gd name="connsiteY7" fmla="*/ 0 h 857047"/>
              <a:gd name="connsiteX8" fmla="*/ 1978260 w 6881206"/>
              <a:gd name="connsiteY8" fmla="*/ 0 h 857047"/>
              <a:gd name="connsiteX9" fmla="*/ 2032793 w 6881206"/>
              <a:gd name="connsiteY9" fmla="*/ 0 h 857047"/>
              <a:gd name="connsiteX10" fmla="*/ 2095032 w 6881206"/>
              <a:gd name="connsiteY10" fmla="*/ 0 h 857047"/>
              <a:gd name="connsiteX11" fmla="*/ 2574748 w 6881206"/>
              <a:gd name="connsiteY11" fmla="*/ 0 h 857047"/>
              <a:gd name="connsiteX12" fmla="*/ 2712413 w 6881206"/>
              <a:gd name="connsiteY12" fmla="*/ 0 h 857047"/>
              <a:gd name="connsiteX13" fmla="*/ 2724164 w 6881206"/>
              <a:gd name="connsiteY13" fmla="*/ 0 h 857047"/>
              <a:gd name="connsiteX14" fmla="*/ 2806423 w 6881206"/>
              <a:gd name="connsiteY14" fmla="*/ 0 h 857047"/>
              <a:gd name="connsiteX15" fmla="*/ 2975563 w 6881206"/>
              <a:gd name="connsiteY15" fmla="*/ 0 h 857047"/>
              <a:gd name="connsiteX16" fmla="*/ 3029696 w 6881206"/>
              <a:gd name="connsiteY16" fmla="*/ 0 h 857047"/>
              <a:gd name="connsiteX17" fmla="*/ 3216247 w 6881206"/>
              <a:gd name="connsiteY17" fmla="*/ 0 h 857047"/>
              <a:gd name="connsiteX18" fmla="*/ 3464491 w 6881206"/>
              <a:gd name="connsiteY18" fmla="*/ 0 h 857047"/>
              <a:gd name="connsiteX19" fmla="*/ 3476820 w 6881206"/>
              <a:gd name="connsiteY19" fmla="*/ 0 h 857047"/>
              <a:gd name="connsiteX20" fmla="*/ 3508932 w 6881206"/>
              <a:gd name="connsiteY20" fmla="*/ 0 h 857047"/>
              <a:gd name="connsiteX21" fmla="*/ 3518154 w 6881206"/>
              <a:gd name="connsiteY21" fmla="*/ 0 h 857047"/>
              <a:gd name="connsiteX22" fmla="*/ 3563124 w 6881206"/>
              <a:gd name="connsiteY22" fmla="*/ 0 h 857047"/>
              <a:gd name="connsiteX23" fmla="*/ 3568615 w 6881206"/>
              <a:gd name="connsiteY23" fmla="*/ 0 h 857047"/>
              <a:gd name="connsiteX24" fmla="*/ 3582711 w 6881206"/>
              <a:gd name="connsiteY24" fmla="*/ 0 h 857047"/>
              <a:gd name="connsiteX25" fmla="*/ 3607047 w 6881206"/>
              <a:gd name="connsiteY25" fmla="*/ 0 h 857047"/>
              <a:gd name="connsiteX26" fmla="*/ 3711363 w 6881206"/>
              <a:gd name="connsiteY26" fmla="*/ 0 h 857047"/>
              <a:gd name="connsiteX27" fmla="*/ 3757936 w 6881206"/>
              <a:gd name="connsiteY27" fmla="*/ 0 h 857047"/>
              <a:gd name="connsiteX28" fmla="*/ 3914505 w 6881206"/>
              <a:gd name="connsiteY28" fmla="*/ 0 h 857047"/>
              <a:gd name="connsiteX29" fmla="*/ 4099165 w 6881206"/>
              <a:gd name="connsiteY29" fmla="*/ 0 h 857047"/>
              <a:gd name="connsiteX30" fmla="*/ 4176573 w 6881206"/>
              <a:gd name="connsiteY30" fmla="*/ 0 h 857047"/>
              <a:gd name="connsiteX31" fmla="*/ 4211043 w 6881206"/>
              <a:gd name="connsiteY31" fmla="*/ 0 h 857047"/>
              <a:gd name="connsiteX32" fmla="*/ 4249415 w 6881206"/>
              <a:gd name="connsiteY32" fmla="*/ 0 h 857047"/>
              <a:gd name="connsiteX33" fmla="*/ 4292911 w 6881206"/>
              <a:gd name="connsiteY33" fmla="*/ 0 h 857047"/>
              <a:gd name="connsiteX34" fmla="*/ 4715176 w 6881206"/>
              <a:gd name="connsiteY34" fmla="*/ 0 h 857047"/>
              <a:gd name="connsiteX35" fmla="*/ 4749035 w 6881206"/>
              <a:gd name="connsiteY35" fmla="*/ 0 h 857047"/>
              <a:gd name="connsiteX36" fmla="*/ 5107279 w 6881206"/>
              <a:gd name="connsiteY36" fmla="*/ 0 h 857047"/>
              <a:gd name="connsiteX37" fmla="*/ 5446306 w 6881206"/>
              <a:gd name="connsiteY37" fmla="*/ 0 h 857047"/>
              <a:gd name="connsiteX38" fmla="*/ 5654500 w 6881206"/>
              <a:gd name="connsiteY38" fmla="*/ 0 h 857047"/>
              <a:gd name="connsiteX39" fmla="*/ 5879355 w 6881206"/>
              <a:gd name="connsiteY39" fmla="*/ 0 h 857047"/>
              <a:gd name="connsiteX40" fmla="*/ 6374171 w 6881206"/>
              <a:gd name="connsiteY40" fmla="*/ 0 h 857047"/>
              <a:gd name="connsiteX41" fmla="*/ 6382691 w 6881206"/>
              <a:gd name="connsiteY41" fmla="*/ 0 h 857047"/>
              <a:gd name="connsiteX42" fmla="*/ 6406881 w 6881206"/>
              <a:gd name="connsiteY42" fmla="*/ 10516 h 857047"/>
              <a:gd name="connsiteX43" fmla="*/ 6411719 w 6881206"/>
              <a:gd name="connsiteY43" fmla="*/ 15774 h 857047"/>
              <a:gd name="connsiteX44" fmla="*/ 6412418 w 6881206"/>
              <a:gd name="connsiteY44" fmla="*/ 16534 h 857047"/>
              <a:gd name="connsiteX45" fmla="*/ 6413765 w 6881206"/>
              <a:gd name="connsiteY45" fmla="*/ 17998 h 857047"/>
              <a:gd name="connsiteX46" fmla="*/ 6418286 w 6881206"/>
              <a:gd name="connsiteY46" fmla="*/ 21854 h 857047"/>
              <a:gd name="connsiteX47" fmla="*/ 6867337 w 6881206"/>
              <a:gd name="connsiteY47" fmla="*/ 404863 h 857047"/>
              <a:gd name="connsiteX48" fmla="*/ 6867337 w 6881206"/>
              <a:gd name="connsiteY48" fmla="*/ 452185 h 857047"/>
              <a:gd name="connsiteX49" fmla="*/ 6491457 w 6881206"/>
              <a:gd name="connsiteY49" fmla="*/ 772784 h 857047"/>
              <a:gd name="connsiteX50" fmla="*/ 6413765 w 6881206"/>
              <a:gd name="connsiteY50" fmla="*/ 839050 h 857047"/>
              <a:gd name="connsiteX51" fmla="*/ 6411719 w 6881206"/>
              <a:gd name="connsiteY51" fmla="*/ 841273 h 857047"/>
              <a:gd name="connsiteX52" fmla="*/ 6406881 w 6881206"/>
              <a:gd name="connsiteY52" fmla="*/ 846531 h 857047"/>
              <a:gd name="connsiteX53" fmla="*/ 6382691 w 6881206"/>
              <a:gd name="connsiteY53" fmla="*/ 857047 h 857047"/>
              <a:gd name="connsiteX54" fmla="*/ 6374171 w 6881206"/>
              <a:gd name="connsiteY54" fmla="*/ 857047 h 857047"/>
              <a:gd name="connsiteX55" fmla="*/ 6368680 w 6881206"/>
              <a:gd name="connsiteY55" fmla="*/ 857047 h 857047"/>
              <a:gd name="connsiteX56" fmla="*/ 6348221 w 6881206"/>
              <a:gd name="connsiteY56" fmla="*/ 857047 h 857047"/>
              <a:gd name="connsiteX57" fmla="*/ 6330248 w 6881206"/>
              <a:gd name="connsiteY57" fmla="*/ 857047 h 857047"/>
              <a:gd name="connsiteX58" fmla="*/ 6266353 w 6881206"/>
              <a:gd name="connsiteY58" fmla="*/ 857047 h 857047"/>
              <a:gd name="connsiteX59" fmla="*/ 6225932 w 6881206"/>
              <a:gd name="connsiteY59" fmla="*/ 857047 h 857047"/>
              <a:gd name="connsiteX60" fmla="*/ 6106926 w 6881206"/>
              <a:gd name="connsiteY60" fmla="*/ 857047 h 857047"/>
              <a:gd name="connsiteX61" fmla="*/ 6022790 w 6881206"/>
              <a:gd name="connsiteY61" fmla="*/ 857047 h 857047"/>
              <a:gd name="connsiteX62" fmla="*/ 5844088 w 6881206"/>
              <a:gd name="connsiteY62" fmla="*/ 857047 h 857047"/>
              <a:gd name="connsiteX63" fmla="*/ 5687880 w 6881206"/>
              <a:gd name="connsiteY63" fmla="*/ 857047 h 857047"/>
              <a:gd name="connsiteX64" fmla="*/ 5451985 w 6881206"/>
              <a:gd name="connsiteY64" fmla="*/ 857047 h 857047"/>
              <a:gd name="connsiteX65" fmla="*/ 5188261 w 6881206"/>
              <a:gd name="connsiteY65" fmla="*/ 857047 h 857047"/>
              <a:gd name="connsiteX66" fmla="*/ 4904764 w 6881206"/>
              <a:gd name="connsiteY66" fmla="*/ 857047 h 857047"/>
              <a:gd name="connsiteX67" fmla="*/ 4490989 w 6881206"/>
              <a:gd name="connsiteY67" fmla="*/ 857047 h 857047"/>
              <a:gd name="connsiteX68" fmla="*/ 4176573 w 6881206"/>
              <a:gd name="connsiteY68" fmla="*/ 857047 h 857047"/>
              <a:gd name="connsiteX69" fmla="*/ 4099165 w 6881206"/>
              <a:gd name="connsiteY69" fmla="*/ 857047 h 857047"/>
              <a:gd name="connsiteX70" fmla="*/ 4089943 w 6881206"/>
              <a:gd name="connsiteY70" fmla="*/ 857047 h 857047"/>
              <a:gd name="connsiteX71" fmla="*/ 4057940 w 6881206"/>
              <a:gd name="connsiteY71" fmla="*/ 857047 h 857047"/>
              <a:gd name="connsiteX72" fmla="*/ 4025386 w 6881206"/>
              <a:gd name="connsiteY72" fmla="*/ 857047 h 857047"/>
              <a:gd name="connsiteX73" fmla="*/ 3850160 w 6881206"/>
              <a:gd name="connsiteY73" fmla="*/ 857047 h 857047"/>
              <a:gd name="connsiteX74" fmla="*/ 3563124 w 6881206"/>
              <a:gd name="connsiteY74" fmla="*/ 857047 h 857047"/>
              <a:gd name="connsiteX75" fmla="*/ 3550795 w 6881206"/>
              <a:gd name="connsiteY75" fmla="*/ 857047 h 857047"/>
              <a:gd name="connsiteX76" fmla="*/ 3508932 w 6881206"/>
              <a:gd name="connsiteY76" fmla="*/ 857047 h 857047"/>
              <a:gd name="connsiteX77" fmla="*/ 3483683 w 6881206"/>
              <a:gd name="connsiteY77" fmla="*/ 857047 h 857047"/>
              <a:gd name="connsiteX78" fmla="*/ 3464491 w 6881206"/>
              <a:gd name="connsiteY78" fmla="*/ 857047 h 857047"/>
              <a:gd name="connsiteX79" fmla="*/ 3452740 w 6881206"/>
              <a:gd name="connsiteY79" fmla="*/ 857047 h 857047"/>
              <a:gd name="connsiteX80" fmla="*/ 3423719 w 6881206"/>
              <a:gd name="connsiteY80" fmla="*/ 857047 h 857047"/>
              <a:gd name="connsiteX81" fmla="*/ 3370481 w 6881206"/>
              <a:gd name="connsiteY81" fmla="*/ 857047 h 857047"/>
              <a:gd name="connsiteX82" fmla="*/ 3306946 w 6881206"/>
              <a:gd name="connsiteY82" fmla="*/ 857047 h 857047"/>
              <a:gd name="connsiteX83" fmla="*/ 3147208 w 6881206"/>
              <a:gd name="connsiteY83" fmla="*/ 857047 h 857047"/>
              <a:gd name="connsiteX84" fmla="*/ 3114429 w 6881206"/>
              <a:gd name="connsiteY84" fmla="*/ 857047 h 857047"/>
              <a:gd name="connsiteX85" fmla="*/ 2960658 w 6881206"/>
              <a:gd name="connsiteY85" fmla="*/ 857047 h 857047"/>
              <a:gd name="connsiteX86" fmla="*/ 2827230 w 6881206"/>
              <a:gd name="connsiteY86" fmla="*/ 857047 h 857047"/>
              <a:gd name="connsiteX87" fmla="*/ 2712413 w 6881206"/>
              <a:gd name="connsiteY87" fmla="*/ 857047 h 857047"/>
              <a:gd name="connsiteX88" fmla="*/ 2680242 w 6881206"/>
              <a:gd name="connsiteY88" fmla="*/ 857047 h 857047"/>
              <a:gd name="connsiteX89" fmla="*/ 2603835 w 6881206"/>
              <a:gd name="connsiteY89" fmla="*/ 857047 h 857047"/>
              <a:gd name="connsiteX90" fmla="*/ 2455042 w 6881206"/>
              <a:gd name="connsiteY90" fmla="*/ 857047 h 857047"/>
              <a:gd name="connsiteX91" fmla="*/ 2426415 w 6881206"/>
              <a:gd name="connsiteY91" fmla="*/ 857047 h 857047"/>
              <a:gd name="connsiteX92" fmla="*/ 2209736 w 6881206"/>
              <a:gd name="connsiteY92" fmla="*/ 857047 h 857047"/>
              <a:gd name="connsiteX93" fmla="*/ 1893047 w 6881206"/>
              <a:gd name="connsiteY93" fmla="*/ 857047 h 857047"/>
              <a:gd name="connsiteX94" fmla="*/ 1885034 w 6881206"/>
              <a:gd name="connsiteY94" fmla="*/ 857047 h 857047"/>
              <a:gd name="connsiteX95" fmla="*/ 1843786 w 6881206"/>
              <a:gd name="connsiteY95" fmla="*/ 857047 h 857047"/>
              <a:gd name="connsiteX96" fmla="*/ 1828944 w 6881206"/>
              <a:gd name="connsiteY96" fmla="*/ 857047 h 857047"/>
              <a:gd name="connsiteX97" fmla="*/ 1380221 w 6881206"/>
              <a:gd name="connsiteY97" fmla="*/ 857047 h 857047"/>
              <a:gd name="connsiteX98" fmla="*/ 1333065 w 6881206"/>
              <a:gd name="connsiteY98" fmla="*/ 857047 h 857047"/>
              <a:gd name="connsiteX99" fmla="*/ 653445 w 6881206"/>
              <a:gd name="connsiteY99" fmla="*/ 857047 h 857047"/>
              <a:gd name="connsiteX100" fmla="*/ 0 w 6881206"/>
              <a:gd name="connsiteY100" fmla="*/ 857047 h 857047"/>
              <a:gd name="connsiteX101" fmla="*/ 0 w 6881206"/>
              <a:gd name="connsiteY101"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881206" h="857047">
                <a:moveTo>
                  <a:pt x="0" y="0"/>
                </a:moveTo>
                <a:cubicBezTo>
                  <a:pt x="0" y="0"/>
                  <a:pt x="0" y="0"/>
                  <a:pt x="653445" y="0"/>
                </a:cubicBezTo>
                <a:cubicBezTo>
                  <a:pt x="653445" y="0"/>
                  <a:pt x="653445" y="0"/>
                  <a:pt x="1156123" y="0"/>
                </a:cubicBezTo>
                <a:lnTo>
                  <a:pt x="1380221" y="0"/>
                </a:lnTo>
                <a:cubicBezTo>
                  <a:pt x="1380221" y="0"/>
                  <a:pt x="1380221" y="0"/>
                  <a:pt x="1444324" y="0"/>
                </a:cubicBezTo>
                <a:lnTo>
                  <a:pt x="1522072" y="0"/>
                </a:lnTo>
                <a:lnTo>
                  <a:pt x="1596570" y="0"/>
                </a:lnTo>
                <a:cubicBezTo>
                  <a:pt x="1668686" y="0"/>
                  <a:pt x="1764840" y="0"/>
                  <a:pt x="1893047" y="0"/>
                </a:cubicBezTo>
                <a:cubicBezTo>
                  <a:pt x="1893047" y="0"/>
                  <a:pt x="1893047" y="0"/>
                  <a:pt x="1978260" y="0"/>
                </a:cubicBezTo>
                <a:lnTo>
                  <a:pt x="2032793" y="0"/>
                </a:lnTo>
                <a:lnTo>
                  <a:pt x="2095032" y="0"/>
                </a:lnTo>
                <a:cubicBezTo>
                  <a:pt x="2196025" y="0"/>
                  <a:pt x="2347515" y="0"/>
                  <a:pt x="2574748" y="0"/>
                </a:cubicBezTo>
                <a:lnTo>
                  <a:pt x="2712413" y="0"/>
                </a:lnTo>
                <a:lnTo>
                  <a:pt x="2724164" y="0"/>
                </a:lnTo>
                <a:lnTo>
                  <a:pt x="2806423" y="0"/>
                </a:lnTo>
                <a:lnTo>
                  <a:pt x="2975563" y="0"/>
                </a:lnTo>
                <a:lnTo>
                  <a:pt x="3029696" y="0"/>
                </a:lnTo>
                <a:lnTo>
                  <a:pt x="3216247" y="0"/>
                </a:lnTo>
                <a:lnTo>
                  <a:pt x="3464491" y="0"/>
                </a:lnTo>
                <a:lnTo>
                  <a:pt x="3476820" y="0"/>
                </a:lnTo>
                <a:lnTo>
                  <a:pt x="3508932" y="0"/>
                </a:lnTo>
                <a:cubicBezTo>
                  <a:pt x="3508932" y="0"/>
                  <a:pt x="3508932" y="0"/>
                  <a:pt x="3518154" y="0"/>
                </a:cubicBezTo>
                <a:lnTo>
                  <a:pt x="3563124" y="0"/>
                </a:lnTo>
                <a:lnTo>
                  <a:pt x="3568615" y="0"/>
                </a:lnTo>
                <a:lnTo>
                  <a:pt x="3582711" y="0"/>
                </a:lnTo>
                <a:lnTo>
                  <a:pt x="3607047" y="0"/>
                </a:lnTo>
                <a:lnTo>
                  <a:pt x="3711363" y="0"/>
                </a:lnTo>
                <a:lnTo>
                  <a:pt x="3757936" y="0"/>
                </a:lnTo>
                <a:lnTo>
                  <a:pt x="3914505" y="0"/>
                </a:lnTo>
                <a:lnTo>
                  <a:pt x="4099165" y="0"/>
                </a:lnTo>
                <a:cubicBezTo>
                  <a:pt x="4099165" y="0"/>
                  <a:pt x="4099165" y="0"/>
                  <a:pt x="4176573" y="0"/>
                </a:cubicBezTo>
                <a:cubicBezTo>
                  <a:pt x="4176573" y="0"/>
                  <a:pt x="4176573" y="0"/>
                  <a:pt x="4211043" y="0"/>
                </a:cubicBezTo>
                <a:lnTo>
                  <a:pt x="4249415" y="0"/>
                </a:lnTo>
                <a:lnTo>
                  <a:pt x="4292911" y="0"/>
                </a:lnTo>
                <a:cubicBezTo>
                  <a:pt x="4370470" y="0"/>
                  <a:pt x="4499735" y="0"/>
                  <a:pt x="4715176" y="0"/>
                </a:cubicBezTo>
                <a:lnTo>
                  <a:pt x="4749035" y="0"/>
                </a:lnTo>
                <a:lnTo>
                  <a:pt x="5107279" y="0"/>
                </a:lnTo>
                <a:lnTo>
                  <a:pt x="5446306" y="0"/>
                </a:lnTo>
                <a:lnTo>
                  <a:pt x="5654500" y="0"/>
                </a:lnTo>
                <a:lnTo>
                  <a:pt x="5879355" y="0"/>
                </a:lnTo>
                <a:lnTo>
                  <a:pt x="6374171" y="0"/>
                </a:lnTo>
                <a:lnTo>
                  <a:pt x="6382691" y="0"/>
                </a:lnTo>
                <a:cubicBezTo>
                  <a:pt x="6392367" y="0"/>
                  <a:pt x="6402043" y="5258"/>
                  <a:pt x="6406881" y="10516"/>
                </a:cubicBezTo>
                <a:cubicBezTo>
                  <a:pt x="6406881" y="10516"/>
                  <a:pt x="6411719" y="10516"/>
                  <a:pt x="6411719" y="15774"/>
                </a:cubicBezTo>
                <a:cubicBezTo>
                  <a:pt x="6411719" y="15774"/>
                  <a:pt x="6411719" y="15774"/>
                  <a:pt x="6412418" y="16534"/>
                </a:cubicBezTo>
                <a:lnTo>
                  <a:pt x="6413765" y="17998"/>
                </a:lnTo>
                <a:lnTo>
                  <a:pt x="6418286" y="21854"/>
                </a:lnTo>
                <a:cubicBezTo>
                  <a:pt x="6439669" y="40092"/>
                  <a:pt x="6525203" y="113046"/>
                  <a:pt x="6867337" y="404863"/>
                </a:cubicBezTo>
                <a:cubicBezTo>
                  <a:pt x="6885830" y="415379"/>
                  <a:pt x="6885830" y="436411"/>
                  <a:pt x="6867337" y="452185"/>
                </a:cubicBezTo>
                <a:cubicBezTo>
                  <a:pt x="6867337" y="452185"/>
                  <a:pt x="6867337" y="452185"/>
                  <a:pt x="6491457" y="772784"/>
                </a:cubicBezTo>
                <a:lnTo>
                  <a:pt x="6413765" y="839050"/>
                </a:lnTo>
                <a:lnTo>
                  <a:pt x="6411719" y="841273"/>
                </a:lnTo>
                <a:cubicBezTo>
                  <a:pt x="6411719" y="841273"/>
                  <a:pt x="6406881" y="841273"/>
                  <a:pt x="6406881" y="846531"/>
                </a:cubicBezTo>
                <a:cubicBezTo>
                  <a:pt x="6402043" y="851789"/>
                  <a:pt x="6392367" y="857047"/>
                  <a:pt x="6382691" y="857047"/>
                </a:cubicBezTo>
                <a:lnTo>
                  <a:pt x="6374171" y="857047"/>
                </a:lnTo>
                <a:lnTo>
                  <a:pt x="6368680" y="857047"/>
                </a:lnTo>
                <a:lnTo>
                  <a:pt x="6348221" y="857047"/>
                </a:lnTo>
                <a:lnTo>
                  <a:pt x="6330248" y="857047"/>
                </a:lnTo>
                <a:lnTo>
                  <a:pt x="6266353" y="857047"/>
                </a:lnTo>
                <a:lnTo>
                  <a:pt x="6225932" y="857047"/>
                </a:lnTo>
                <a:lnTo>
                  <a:pt x="6106926" y="857047"/>
                </a:lnTo>
                <a:lnTo>
                  <a:pt x="6022790" y="857047"/>
                </a:lnTo>
                <a:lnTo>
                  <a:pt x="5844088" y="857047"/>
                </a:lnTo>
                <a:lnTo>
                  <a:pt x="5687880" y="857047"/>
                </a:lnTo>
                <a:lnTo>
                  <a:pt x="5451985" y="857047"/>
                </a:lnTo>
                <a:lnTo>
                  <a:pt x="5188261" y="857047"/>
                </a:lnTo>
                <a:lnTo>
                  <a:pt x="4904764" y="857047"/>
                </a:lnTo>
                <a:lnTo>
                  <a:pt x="4490989" y="857047"/>
                </a:lnTo>
                <a:lnTo>
                  <a:pt x="4176573" y="857047"/>
                </a:lnTo>
                <a:cubicBezTo>
                  <a:pt x="4176573" y="857047"/>
                  <a:pt x="4176573" y="857047"/>
                  <a:pt x="4099165" y="857047"/>
                </a:cubicBezTo>
                <a:cubicBezTo>
                  <a:pt x="4099165" y="857047"/>
                  <a:pt x="4099165" y="857047"/>
                  <a:pt x="4089943" y="857047"/>
                </a:cubicBezTo>
                <a:lnTo>
                  <a:pt x="4057940" y="857047"/>
                </a:lnTo>
                <a:lnTo>
                  <a:pt x="4025386" y="857047"/>
                </a:lnTo>
                <a:cubicBezTo>
                  <a:pt x="3988496" y="857047"/>
                  <a:pt x="3933162" y="857047"/>
                  <a:pt x="3850160" y="857047"/>
                </a:cubicBezTo>
                <a:lnTo>
                  <a:pt x="3563124" y="857047"/>
                </a:lnTo>
                <a:lnTo>
                  <a:pt x="3550795" y="857047"/>
                </a:lnTo>
                <a:lnTo>
                  <a:pt x="3508932" y="857047"/>
                </a:lnTo>
                <a:cubicBezTo>
                  <a:pt x="3508932" y="857047"/>
                  <a:pt x="3508932" y="857047"/>
                  <a:pt x="3483683" y="857047"/>
                </a:cubicBezTo>
                <a:lnTo>
                  <a:pt x="3464491" y="857047"/>
                </a:lnTo>
                <a:lnTo>
                  <a:pt x="3452740" y="857047"/>
                </a:lnTo>
                <a:lnTo>
                  <a:pt x="3423719" y="857047"/>
                </a:lnTo>
                <a:lnTo>
                  <a:pt x="3370481" y="857047"/>
                </a:lnTo>
                <a:lnTo>
                  <a:pt x="3306946" y="857047"/>
                </a:lnTo>
                <a:lnTo>
                  <a:pt x="3147208" y="857047"/>
                </a:lnTo>
                <a:lnTo>
                  <a:pt x="3114429" y="857047"/>
                </a:lnTo>
                <a:lnTo>
                  <a:pt x="2960658" y="857047"/>
                </a:lnTo>
                <a:lnTo>
                  <a:pt x="2827230" y="857047"/>
                </a:lnTo>
                <a:lnTo>
                  <a:pt x="2712413" y="857047"/>
                </a:lnTo>
                <a:lnTo>
                  <a:pt x="2680242" y="857047"/>
                </a:lnTo>
                <a:lnTo>
                  <a:pt x="2603835" y="857047"/>
                </a:lnTo>
                <a:lnTo>
                  <a:pt x="2455042" y="857047"/>
                </a:lnTo>
                <a:lnTo>
                  <a:pt x="2426415" y="857047"/>
                </a:lnTo>
                <a:lnTo>
                  <a:pt x="2209736" y="857047"/>
                </a:lnTo>
                <a:lnTo>
                  <a:pt x="1893047" y="857047"/>
                </a:lnTo>
                <a:cubicBezTo>
                  <a:pt x="1893047" y="857047"/>
                  <a:pt x="1893047" y="857047"/>
                  <a:pt x="1885034" y="857047"/>
                </a:cubicBezTo>
                <a:lnTo>
                  <a:pt x="1843786" y="857047"/>
                </a:lnTo>
                <a:lnTo>
                  <a:pt x="1828944" y="857047"/>
                </a:lnTo>
                <a:cubicBezTo>
                  <a:pt x="1764840" y="857047"/>
                  <a:pt x="1636634" y="857047"/>
                  <a:pt x="1380221" y="857047"/>
                </a:cubicBezTo>
                <a:lnTo>
                  <a:pt x="1333065" y="857047"/>
                </a:lnTo>
                <a:cubicBezTo>
                  <a:pt x="1136016" y="857047"/>
                  <a:pt x="910816" y="857047"/>
                  <a:pt x="653445" y="857047"/>
                </a:cubicBezTo>
                <a:cubicBezTo>
                  <a:pt x="653445" y="857047"/>
                  <a:pt x="653445" y="857047"/>
                  <a:pt x="0" y="857047"/>
                </a:cubicBezTo>
                <a:cubicBezTo>
                  <a:pt x="0" y="857047"/>
                  <a:pt x="0" y="857047"/>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itle 1">
            <a:extLst>
              <a:ext uri="{FF2B5EF4-FFF2-40B4-BE49-F238E27FC236}">
                <a16:creationId xmlns:a16="http://schemas.microsoft.com/office/drawing/2014/main" id="{FF23F527-C726-0FAD-E7A4-DEAC664E3C76}"/>
              </a:ext>
            </a:extLst>
          </p:cNvPr>
          <p:cNvSpPr>
            <a:spLocks noGrp="1"/>
          </p:cNvSpPr>
          <p:nvPr>
            <p:ph type="title"/>
          </p:nvPr>
        </p:nvSpPr>
        <p:spPr>
          <a:xfrm>
            <a:off x="26426" y="857365"/>
            <a:ext cx="6058386" cy="4866023"/>
          </a:xfrm>
        </p:spPr>
        <p:txBody>
          <a:bodyPr vert="horz" lIns="91440" tIns="45720" rIns="91440" bIns="45720" rtlCol="0" anchor="b">
            <a:normAutofit/>
          </a:bodyPr>
          <a:lstStyle/>
          <a:p>
            <a:pPr>
              <a:lnSpc>
                <a:spcPct val="90000"/>
              </a:lnSpc>
            </a:pPr>
            <a:r>
              <a:rPr lang="en-US" sz="3000" b="0" i="0" dirty="0">
                <a:solidFill>
                  <a:srgbClr val="FEFFFF"/>
                </a:solidFill>
                <a:effectLst/>
                <a:latin typeface="Times New Roman" panose="02020603050405020304" pitchFamily="18" charset="0"/>
                <a:cs typeface="Times New Roman" panose="02020603050405020304" pitchFamily="18" charset="0"/>
              </a:rPr>
              <a:t>We do have to help [citizens] understand that facts are not very useful unless we know how to ask the right questions about them. </a:t>
            </a:r>
            <a:br>
              <a:rPr lang="en-US" sz="3000" b="0" i="0" dirty="0">
                <a:solidFill>
                  <a:srgbClr val="FEFFFF"/>
                </a:solidFill>
                <a:effectLst/>
                <a:latin typeface="Times New Roman" panose="02020603050405020304" pitchFamily="18" charset="0"/>
                <a:cs typeface="Times New Roman" panose="02020603050405020304" pitchFamily="18" charset="0"/>
              </a:rPr>
            </a:br>
            <a:br>
              <a:rPr lang="en-US" sz="3000" dirty="0">
                <a:solidFill>
                  <a:srgbClr val="FEFFFF"/>
                </a:solidFill>
                <a:latin typeface="Times New Roman" panose="02020603050405020304" pitchFamily="18" charset="0"/>
                <a:cs typeface="Times New Roman" panose="02020603050405020304" pitchFamily="18" charset="0"/>
              </a:rPr>
            </a:br>
            <a:br>
              <a:rPr lang="en-US" sz="3000" dirty="0">
                <a:solidFill>
                  <a:srgbClr val="FEFFFF"/>
                </a:solidFill>
                <a:latin typeface="Times New Roman" panose="02020603050405020304" pitchFamily="18" charset="0"/>
                <a:cs typeface="Times New Roman" panose="02020603050405020304" pitchFamily="18" charset="0"/>
              </a:rPr>
            </a:br>
            <a:br>
              <a:rPr lang="en-US" sz="3000" dirty="0">
                <a:solidFill>
                  <a:srgbClr val="FEFFFF"/>
                </a:solidFill>
                <a:latin typeface="Times New Roman" panose="02020603050405020304" pitchFamily="18" charset="0"/>
                <a:cs typeface="Times New Roman" panose="02020603050405020304" pitchFamily="18" charset="0"/>
              </a:rPr>
            </a:br>
            <a:br>
              <a:rPr lang="en-US" sz="3000" b="0" i="0" dirty="0">
                <a:solidFill>
                  <a:srgbClr val="FEFFFF"/>
                </a:solidFill>
                <a:effectLst/>
                <a:latin typeface="Times New Roman" panose="02020603050405020304" pitchFamily="18" charset="0"/>
                <a:cs typeface="Times New Roman" panose="02020603050405020304" pitchFamily="18" charset="0"/>
              </a:rPr>
            </a:br>
            <a:r>
              <a:rPr lang="en-US" sz="1500" b="0" i="0" dirty="0">
                <a:solidFill>
                  <a:srgbClr val="FEFFFF"/>
                </a:solidFill>
                <a:effectLst/>
                <a:latin typeface="Times New Roman" panose="02020603050405020304" pitchFamily="18" charset="0"/>
                <a:cs typeface="Times New Roman" panose="02020603050405020304" pitchFamily="18" charset="0"/>
              </a:rPr>
              <a:t> </a:t>
            </a:r>
            <a:br>
              <a:rPr lang="en-US" sz="3000" b="0" i="0" dirty="0">
                <a:solidFill>
                  <a:srgbClr val="FEFFFF"/>
                </a:solidFill>
                <a:effectLst/>
                <a:latin typeface="Times New Roman" panose="02020603050405020304" pitchFamily="18" charset="0"/>
                <a:cs typeface="Times New Roman" panose="02020603050405020304" pitchFamily="18" charset="0"/>
              </a:rPr>
            </a:br>
            <a:r>
              <a:rPr lang="en-US" sz="2000" i="1" dirty="0">
                <a:solidFill>
                  <a:srgbClr val="FEFFFF"/>
                </a:solidFill>
                <a:effectLst/>
                <a:latin typeface="Times New Roman" panose="02020603050405020304" pitchFamily="18" charset="0"/>
                <a:cs typeface="Times New Roman" panose="02020603050405020304" pitchFamily="18" charset="0"/>
                <a:hlinkClick r:id="rId4"/>
              </a:rPr>
              <a:t>-Jim Grossman, historian and executive director of the American Historical Association</a:t>
            </a:r>
            <a:endParaRPr lang="en-US" sz="2000" i="1" dirty="0">
              <a:solidFill>
                <a:srgbClr val="FE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90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27663" name="Rectangle 27662">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F11B3D5-D34D-B2D1-C1E9-2BEFE1FB0949}"/>
              </a:ext>
            </a:extLst>
          </p:cNvPr>
          <p:cNvSpPr txBox="1"/>
          <p:nvPr/>
        </p:nvSpPr>
        <p:spPr>
          <a:xfrm>
            <a:off x="13658" y="0"/>
            <a:ext cx="4030605" cy="3179901"/>
          </a:xfrm>
          <a:prstGeom prst="rect">
            <a:avLst/>
          </a:prstGeom>
        </p:spPr>
        <p:txBody>
          <a:bodyPr vert="horz" lIns="91440" tIns="45720" rIns="91440" bIns="45720" rtlCol="0" anchor="t">
            <a:normAutofit/>
          </a:bodyPr>
          <a:lstStyle/>
          <a:p>
            <a:pPr algn="ctr"/>
            <a:r>
              <a:rPr lang="en-US" sz="3000" b="1" dirty="0">
                <a:solidFill>
                  <a:schemeClr val="bg1"/>
                </a:solidFill>
                <a:latin typeface="Times New Roman" panose="02020603050405020304" pitchFamily="18" charset="0"/>
                <a:cs typeface="Times New Roman" panose="02020603050405020304" pitchFamily="18" charset="0"/>
              </a:rPr>
              <a:t>Shine the light on the 1</a:t>
            </a:r>
            <a:r>
              <a:rPr lang="en-US" sz="3000" b="1" baseline="30000" dirty="0">
                <a:solidFill>
                  <a:schemeClr val="bg1"/>
                </a:solidFill>
                <a:latin typeface="Times New Roman" panose="02020603050405020304" pitchFamily="18" charset="0"/>
                <a:cs typeface="Times New Roman" panose="02020603050405020304" pitchFamily="18" charset="0"/>
              </a:rPr>
              <a:t>st</a:t>
            </a:r>
            <a:r>
              <a:rPr lang="en-US" sz="3000" b="1" dirty="0">
                <a:solidFill>
                  <a:schemeClr val="bg1"/>
                </a:solidFill>
                <a:latin typeface="Times New Roman" panose="02020603050405020304" pitchFamily="18" charset="0"/>
                <a:cs typeface="Times New Roman" panose="02020603050405020304" pitchFamily="18" charset="0"/>
              </a:rPr>
              <a:t> sentence:</a:t>
            </a:r>
          </a:p>
          <a:p>
            <a:pPr algn="ctr"/>
            <a:r>
              <a:rPr lang="en-US" sz="3000" b="1" dirty="0">
                <a:solidFill>
                  <a:schemeClr val="bg1"/>
                </a:solidFill>
                <a:latin typeface="Times New Roman" panose="02020603050405020304" pitchFamily="18" charset="0"/>
                <a:cs typeface="Times New Roman" panose="02020603050405020304" pitchFamily="18" charset="0"/>
              </a:rPr>
              <a:t>37% chance </a:t>
            </a:r>
          </a:p>
          <a:p>
            <a:pPr algn="ctr"/>
            <a:r>
              <a:rPr lang="en-US" sz="3000" b="1" dirty="0">
                <a:solidFill>
                  <a:schemeClr val="bg1"/>
                </a:solidFill>
                <a:latin typeface="Times New Roman" panose="02020603050405020304" pitchFamily="18" charset="0"/>
                <a:cs typeface="Times New Roman" panose="02020603050405020304" pitchFamily="18" charset="0"/>
              </a:rPr>
              <a:t>in 50 Years</a:t>
            </a:r>
          </a:p>
        </p:txBody>
      </p:sp>
      <p:sp>
        <p:nvSpPr>
          <p:cNvPr id="27665"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27667" name="Rectangle 27666">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0" name="Picture 2" descr="A person with brown hair wearing a blue shirt&#10;&#10;Description automatically generated">
            <a:extLst>
              <a:ext uri="{FF2B5EF4-FFF2-40B4-BE49-F238E27FC236}">
                <a16:creationId xmlns:a16="http://schemas.microsoft.com/office/drawing/2014/main" id="{CF0043B8-C778-8B8B-1F82-D5B9F5802C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7254" y="158694"/>
            <a:ext cx="1006380" cy="1006379"/>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Erin Wirth Moriarty">
            <a:extLst>
              <a:ext uri="{FF2B5EF4-FFF2-40B4-BE49-F238E27FC236}">
                <a16:creationId xmlns:a16="http://schemas.microsoft.com/office/drawing/2014/main" id="{C639F50A-4FDA-CCAF-0110-A3E26FD002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8566" y="158694"/>
            <a:ext cx="963555" cy="1006379"/>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descr="Robert S. Yeats">
            <a:extLst>
              <a:ext uri="{FF2B5EF4-FFF2-40B4-BE49-F238E27FC236}">
                <a16:creationId xmlns:a16="http://schemas.microsoft.com/office/drawing/2014/main" id="{4A269749-5CD0-28C1-113A-A9A5E96441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7053" y="158694"/>
            <a:ext cx="756676" cy="1006379"/>
          </a:xfrm>
          <a:prstGeom prst="rect">
            <a:avLst/>
          </a:prstGeom>
          <a:noFill/>
          <a:extLst>
            <a:ext uri="{909E8E84-426E-40DD-AFC4-6F175D3DCCD1}">
              <a14:hiddenFill xmlns:a14="http://schemas.microsoft.com/office/drawing/2010/main">
                <a:solidFill>
                  <a:srgbClr val="FFFFFF"/>
                </a:solidFill>
              </a14:hiddenFill>
            </a:ext>
          </a:extLst>
        </p:spPr>
      </p:pic>
      <p:pic>
        <p:nvPicPr>
          <p:cNvPr id="27656" name="Picture 8" descr="Chris Goldfinger">
            <a:extLst>
              <a:ext uri="{FF2B5EF4-FFF2-40B4-BE49-F238E27FC236}">
                <a16:creationId xmlns:a16="http://schemas.microsoft.com/office/drawing/2014/main" id="{9C4C1FC1-2B76-8D3D-4739-7B1F68A10D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18662" y="158694"/>
            <a:ext cx="670920" cy="1006379"/>
          </a:xfrm>
          <a:prstGeom prst="rect">
            <a:avLst/>
          </a:prstGeom>
          <a:noFill/>
          <a:extLst>
            <a:ext uri="{909E8E84-426E-40DD-AFC4-6F175D3DCCD1}">
              <a14:hiddenFill xmlns:a14="http://schemas.microsoft.com/office/drawing/2010/main">
                <a:solidFill>
                  <a:srgbClr val="FFFFFF"/>
                </a:solidFill>
              </a14:hiddenFill>
            </a:ext>
          </a:extLst>
        </p:spPr>
      </p:pic>
      <p:pic>
        <p:nvPicPr>
          <p:cNvPr id="27658" name="Picture 10" descr="A person sitting at a desk looking at a map&#10;&#10;Description automatically generated">
            <a:extLst>
              <a:ext uri="{FF2B5EF4-FFF2-40B4-BE49-F238E27FC236}">
                <a16:creationId xmlns:a16="http://schemas.microsoft.com/office/drawing/2014/main" id="{CE567A5B-2430-119B-C5D6-4964A83CEB7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04514" y="158694"/>
            <a:ext cx="1198071" cy="10063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87D04D8-5145-5D6B-9DD3-953914EDA1E3}"/>
              </a:ext>
            </a:extLst>
          </p:cNvPr>
          <p:cNvPicPr>
            <a:picLocks noChangeAspect="1"/>
          </p:cNvPicPr>
          <p:nvPr/>
        </p:nvPicPr>
        <p:blipFill>
          <a:blip r:embed="rId8"/>
          <a:stretch>
            <a:fillRect/>
          </a:stretch>
        </p:blipFill>
        <p:spPr>
          <a:xfrm>
            <a:off x="120971" y="4463357"/>
            <a:ext cx="3845482" cy="2161097"/>
          </a:xfrm>
          <a:prstGeom prst="rect">
            <a:avLst/>
          </a:prstGeom>
          <a:effectLst>
            <a:softEdge rad="31750"/>
          </a:effectLst>
        </p:spPr>
      </p:pic>
      <p:pic>
        <p:nvPicPr>
          <p:cNvPr id="10" name="Picture 2" descr="A graph of distribution and distribution&#10;&#10;Description automatically generated">
            <a:extLst>
              <a:ext uri="{FF2B5EF4-FFF2-40B4-BE49-F238E27FC236}">
                <a16:creationId xmlns:a16="http://schemas.microsoft.com/office/drawing/2014/main" id="{BD893970-DC9B-7EFE-A3CA-762F78231E8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51383"/>
          <a:stretch/>
        </p:blipFill>
        <p:spPr bwMode="auto">
          <a:xfrm>
            <a:off x="4634550" y="1535059"/>
            <a:ext cx="6981681" cy="53229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808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7658"/>
                                        </p:tgtEl>
                                        <p:attrNameLst>
                                          <p:attrName>style.visibility</p:attrName>
                                        </p:attrNameLst>
                                      </p:cBhvr>
                                      <p:to>
                                        <p:strVal val="visible"/>
                                      </p:to>
                                    </p:set>
                                    <p:anim calcmode="lin" valueType="num">
                                      <p:cBhvr>
                                        <p:cTn id="12" dur="500" fill="hold"/>
                                        <p:tgtEl>
                                          <p:spTgt spid="27658"/>
                                        </p:tgtEl>
                                        <p:attrNameLst>
                                          <p:attrName>ppt_w</p:attrName>
                                        </p:attrNameLst>
                                      </p:cBhvr>
                                      <p:tavLst>
                                        <p:tav tm="0">
                                          <p:val>
                                            <p:fltVal val="0"/>
                                          </p:val>
                                        </p:tav>
                                        <p:tav tm="100000">
                                          <p:val>
                                            <p:strVal val="#ppt_w"/>
                                          </p:val>
                                        </p:tav>
                                      </p:tavLst>
                                    </p:anim>
                                    <p:anim calcmode="lin" valueType="num">
                                      <p:cBhvr>
                                        <p:cTn id="13" dur="500" fill="hold"/>
                                        <p:tgtEl>
                                          <p:spTgt spid="27658"/>
                                        </p:tgtEl>
                                        <p:attrNameLst>
                                          <p:attrName>ppt_h</p:attrName>
                                        </p:attrNameLst>
                                      </p:cBhvr>
                                      <p:tavLst>
                                        <p:tav tm="0">
                                          <p:val>
                                            <p:fltVal val="0"/>
                                          </p:val>
                                        </p:tav>
                                        <p:tav tm="100000">
                                          <p:val>
                                            <p:strVal val="#ppt_h"/>
                                          </p:val>
                                        </p:tav>
                                      </p:tavLst>
                                    </p:anim>
                                    <p:animEffect transition="in" filter="fade">
                                      <p:cBhvr>
                                        <p:cTn id="14" dur="500"/>
                                        <p:tgtEl>
                                          <p:spTgt spid="27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8387F0-C966-C079-D5B4-0B7A99F8D085}"/>
              </a:ext>
            </a:extLst>
          </p:cNvPr>
          <p:cNvPicPr>
            <a:picLocks noChangeAspect="1"/>
          </p:cNvPicPr>
          <p:nvPr/>
        </p:nvPicPr>
        <p:blipFill>
          <a:blip r:embed="rId3"/>
          <a:stretch>
            <a:fillRect/>
          </a:stretch>
        </p:blipFill>
        <p:spPr>
          <a:xfrm>
            <a:off x="191421" y="1371600"/>
            <a:ext cx="8308452" cy="5486400"/>
          </a:xfrm>
          <a:prstGeom prst="rect">
            <a:avLst/>
          </a:prstGeom>
        </p:spPr>
      </p:pic>
      <p:sp>
        <p:nvSpPr>
          <p:cNvPr id="5" name="TextBox 4">
            <a:extLst>
              <a:ext uri="{FF2B5EF4-FFF2-40B4-BE49-F238E27FC236}">
                <a16:creationId xmlns:a16="http://schemas.microsoft.com/office/drawing/2014/main" id="{BFED9E6E-499D-78F6-3095-AFEEC24BE53F}"/>
              </a:ext>
            </a:extLst>
          </p:cNvPr>
          <p:cNvSpPr txBox="1"/>
          <p:nvPr/>
        </p:nvSpPr>
        <p:spPr>
          <a:xfrm>
            <a:off x="0" y="0"/>
            <a:ext cx="12192000" cy="1015663"/>
          </a:xfrm>
          <a:prstGeom prst="rect">
            <a:avLst/>
          </a:prstGeom>
          <a:noFill/>
        </p:spPr>
        <p:txBody>
          <a:bodyPr wrap="square">
            <a:spAutoFit/>
          </a:bodyPr>
          <a:lstStyle/>
          <a:p>
            <a:pPr algn="ctr"/>
            <a:r>
              <a:rPr lang="en-US" sz="6000" b="1" dirty="0">
                <a:latin typeface="+mj-lt"/>
              </a:rPr>
              <a:t>50-Year Outlooks</a:t>
            </a:r>
            <a:endParaRPr lang="en-US" sz="6000" b="1" dirty="0">
              <a:effectLst/>
              <a:latin typeface="+mj-lt"/>
            </a:endParaRPr>
          </a:p>
        </p:txBody>
      </p:sp>
      <p:sp>
        <p:nvSpPr>
          <p:cNvPr id="6" name="TextBox 5">
            <a:extLst>
              <a:ext uri="{FF2B5EF4-FFF2-40B4-BE49-F238E27FC236}">
                <a16:creationId xmlns:a16="http://schemas.microsoft.com/office/drawing/2014/main" id="{0A0A7535-A3AB-D552-D5BB-820CB1EB5BF1}"/>
              </a:ext>
            </a:extLst>
          </p:cNvPr>
          <p:cNvSpPr txBox="1"/>
          <p:nvPr/>
        </p:nvSpPr>
        <p:spPr>
          <a:xfrm>
            <a:off x="8745697" y="1254492"/>
            <a:ext cx="2729702" cy="646331"/>
          </a:xfrm>
          <a:prstGeom prst="rect">
            <a:avLst/>
          </a:prstGeom>
          <a:noFill/>
        </p:spPr>
        <p:txBody>
          <a:bodyPr wrap="square" rtlCol="0">
            <a:spAutoFit/>
          </a:bodyPr>
          <a:lstStyle/>
          <a:p>
            <a:pPr algn="ctr"/>
            <a:r>
              <a:rPr lang="en-US" dirty="0"/>
              <a:t>Lognormal = </a:t>
            </a:r>
          </a:p>
          <a:p>
            <a:r>
              <a:rPr lang="en-US" sz="1800" b="1" dirty="0">
                <a:latin typeface="+mj-lt"/>
              </a:rPr>
              <a:t>2023-2073 </a:t>
            </a:r>
            <a:r>
              <a:rPr lang="en-US" dirty="0"/>
              <a:t>36.92 ≈ 37%</a:t>
            </a:r>
          </a:p>
        </p:txBody>
      </p:sp>
      <p:sp>
        <p:nvSpPr>
          <p:cNvPr id="2" name="TextBox 1">
            <a:extLst>
              <a:ext uri="{FF2B5EF4-FFF2-40B4-BE49-F238E27FC236}">
                <a16:creationId xmlns:a16="http://schemas.microsoft.com/office/drawing/2014/main" id="{4A7D7B91-3723-CA5C-955F-BC24C010ECAB}"/>
              </a:ext>
            </a:extLst>
          </p:cNvPr>
          <p:cNvSpPr txBox="1"/>
          <p:nvPr/>
        </p:nvSpPr>
        <p:spPr>
          <a:xfrm>
            <a:off x="8745697" y="1900823"/>
            <a:ext cx="2729702" cy="369332"/>
          </a:xfrm>
          <a:prstGeom prst="rect">
            <a:avLst/>
          </a:prstGeom>
          <a:noFill/>
        </p:spPr>
        <p:txBody>
          <a:bodyPr wrap="square" rtlCol="0">
            <a:spAutoFit/>
          </a:bodyPr>
          <a:lstStyle/>
          <a:p>
            <a:r>
              <a:rPr lang="en-US" sz="1800" b="1" dirty="0">
                <a:latin typeface="+mj-lt"/>
              </a:rPr>
              <a:t>1973-2023 </a:t>
            </a:r>
            <a:r>
              <a:rPr lang="en-US" dirty="0"/>
              <a:t>36.71 ≈ 37%</a:t>
            </a:r>
          </a:p>
        </p:txBody>
      </p:sp>
      <p:sp>
        <p:nvSpPr>
          <p:cNvPr id="3" name="TextBox 2">
            <a:extLst>
              <a:ext uri="{FF2B5EF4-FFF2-40B4-BE49-F238E27FC236}">
                <a16:creationId xmlns:a16="http://schemas.microsoft.com/office/drawing/2014/main" id="{3CCF690D-ECE1-B002-EC69-685892370CC8}"/>
              </a:ext>
            </a:extLst>
          </p:cNvPr>
          <p:cNvSpPr txBox="1"/>
          <p:nvPr/>
        </p:nvSpPr>
        <p:spPr>
          <a:xfrm>
            <a:off x="8745697" y="2270155"/>
            <a:ext cx="2729702" cy="369332"/>
          </a:xfrm>
          <a:prstGeom prst="rect">
            <a:avLst/>
          </a:prstGeom>
          <a:noFill/>
        </p:spPr>
        <p:txBody>
          <a:bodyPr wrap="square" rtlCol="0">
            <a:spAutoFit/>
          </a:bodyPr>
          <a:lstStyle/>
          <a:p>
            <a:r>
              <a:rPr lang="en-US" sz="1800" b="1" dirty="0">
                <a:latin typeface="+mj-lt"/>
              </a:rPr>
              <a:t>2073-2123 </a:t>
            </a:r>
            <a:r>
              <a:rPr lang="en-US" dirty="0"/>
              <a:t>36.69 ≈ 37%</a:t>
            </a:r>
          </a:p>
        </p:txBody>
      </p:sp>
    </p:spTree>
    <p:extLst>
      <p:ext uri="{BB962C8B-B14F-4D97-AF65-F5344CB8AC3E}">
        <p14:creationId xmlns:p14="http://schemas.microsoft.com/office/powerpoint/2010/main" val="297619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Panoramic view of cliffs along the coastline">
            <a:extLst>
              <a:ext uri="{FF2B5EF4-FFF2-40B4-BE49-F238E27FC236}">
                <a16:creationId xmlns:a16="http://schemas.microsoft.com/office/drawing/2014/main" id="{DFADC606-BD09-6E23-8BD0-922B48A2E6AF}"/>
              </a:ext>
            </a:extLst>
          </p:cNvPr>
          <p:cNvPicPr>
            <a:picLocks noChangeAspect="1"/>
          </p:cNvPicPr>
          <p:nvPr/>
        </p:nvPicPr>
        <p:blipFill rotWithShape="1">
          <a:blip r:embed="rId3"/>
          <a:srcRect l="26277" r="-1" b="-1"/>
          <a:stretch/>
        </p:blipFill>
        <p:spPr>
          <a:xfrm>
            <a:off x="1" y="10"/>
            <a:ext cx="7574440" cy="6857990"/>
          </a:xfrm>
          <a:prstGeom prst="rect">
            <a:avLst/>
          </a:prstGeom>
        </p:spPr>
      </p:pic>
      <p:sp>
        <p:nvSpPr>
          <p:cNvPr id="11"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69129A7-DC95-ABFD-E588-549CE4D65DB6}"/>
              </a:ext>
            </a:extLst>
          </p:cNvPr>
          <p:cNvSpPr>
            <a:spLocks noGrp="1"/>
          </p:cNvSpPr>
          <p:nvPr>
            <p:ph type="title"/>
          </p:nvPr>
        </p:nvSpPr>
        <p:spPr>
          <a:xfrm>
            <a:off x="541867" y="787400"/>
            <a:ext cx="7145866" cy="778933"/>
          </a:xfrm>
        </p:spPr>
        <p:txBody>
          <a:bodyPr anchor="ctr">
            <a:noAutofit/>
          </a:bodyPr>
          <a:lstStyle/>
          <a:p>
            <a:r>
              <a:rPr lang="en-US" sz="6000" dirty="0">
                <a:solidFill>
                  <a:srgbClr val="FEFFFF"/>
                </a:solidFill>
                <a:latin typeface="Times New Roman" panose="02020603050405020304" pitchFamily="18" charset="0"/>
                <a:cs typeface="Times New Roman" panose="02020603050405020304" pitchFamily="18" charset="0"/>
              </a:rPr>
              <a:t>Shape</a:t>
            </a:r>
          </a:p>
        </p:txBody>
      </p:sp>
      <p:pic>
        <p:nvPicPr>
          <p:cNvPr id="4" name="Picture 2" descr="A graph of distribution and distribution&#10;&#10;Description automatically generated">
            <a:extLst>
              <a:ext uri="{FF2B5EF4-FFF2-40B4-BE49-F238E27FC236}">
                <a16:creationId xmlns:a16="http://schemas.microsoft.com/office/drawing/2014/main" id="{13920B45-05EC-FF70-99CB-7E91E5F000E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1383"/>
          <a:stretch/>
        </p:blipFill>
        <p:spPr bwMode="auto">
          <a:xfrm>
            <a:off x="7652216" y="2678545"/>
            <a:ext cx="4518749" cy="34451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85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9C385DE7-F619-1665-1F88-B853F9D7B1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0712" y="0"/>
            <a:ext cx="58705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EFDFB4C-6C65-2E00-9738-9E2CA902B0DC}"/>
              </a:ext>
            </a:extLst>
          </p:cNvPr>
          <p:cNvSpPr txBox="1"/>
          <p:nvPr/>
        </p:nvSpPr>
        <p:spPr>
          <a:xfrm>
            <a:off x="10110159" y="5426015"/>
            <a:ext cx="1647645" cy="1015663"/>
          </a:xfrm>
          <a:prstGeom prst="rect">
            <a:avLst/>
          </a:prstGeom>
          <a:no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So now what???</a:t>
            </a:r>
          </a:p>
        </p:txBody>
      </p:sp>
    </p:spTree>
    <p:extLst>
      <p:ext uri="{BB962C8B-B14F-4D97-AF65-F5344CB8AC3E}">
        <p14:creationId xmlns:p14="http://schemas.microsoft.com/office/powerpoint/2010/main" val="357221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Box 3">
            <a:extLst>
              <a:ext uri="{FF2B5EF4-FFF2-40B4-BE49-F238E27FC236}">
                <a16:creationId xmlns:a16="http://schemas.microsoft.com/office/drawing/2014/main" id="{52191DFA-7BE7-E5BE-B5CA-9AF16FEAD118}"/>
              </a:ext>
            </a:extLst>
          </p:cNvPr>
          <p:cNvSpPr txBox="1"/>
          <p:nvPr/>
        </p:nvSpPr>
        <p:spPr>
          <a:xfrm>
            <a:off x="1843391" y="327578"/>
            <a:ext cx="9383408" cy="1280890"/>
          </a:xfrm>
          <a:prstGeom prst="rect">
            <a:avLst/>
          </a:prstGeom>
        </p:spPr>
        <p:txBody>
          <a:bodyPr vert="horz" lIns="91440" tIns="45720" rIns="91440" bIns="45720" rtlCol="0" anchor="t">
            <a:normAutofit/>
          </a:bodyPr>
          <a:lstStyle/>
          <a:p>
            <a:pPr>
              <a:spcBef>
                <a:spcPct val="0"/>
              </a:spcBef>
              <a:spcAft>
                <a:spcPts val="600"/>
              </a:spcAft>
            </a:pPr>
            <a:r>
              <a:rPr lang="en-US" sz="6000" b="1" dirty="0">
                <a:solidFill>
                  <a:schemeClr val="bg1"/>
                </a:solidFill>
                <a:latin typeface="Times New Roman" panose="02020603050405020304" pitchFamily="18" charset="0"/>
                <a:ea typeface="+mj-ea"/>
                <a:cs typeface="Times New Roman" panose="02020603050405020304" pitchFamily="18" charset="0"/>
              </a:rPr>
              <a:t>Shrug</a:t>
            </a:r>
            <a:endParaRPr lang="en-US" sz="6000" b="1" dirty="0">
              <a:solidFill>
                <a:schemeClr val="bg1"/>
              </a:solidFill>
              <a:effectLst/>
              <a:latin typeface="Times New Roman" panose="02020603050405020304" pitchFamily="18" charset="0"/>
              <a:ea typeface="+mj-ea"/>
              <a:cs typeface="Times New Roman" panose="02020603050405020304" pitchFamily="18" charset="0"/>
            </a:endParaRPr>
          </a:p>
        </p:txBody>
      </p:sp>
      <p:sp>
        <p:nvSpPr>
          <p:cNvPr id="14"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6" name="Content Placeholder 2">
            <a:extLst>
              <a:ext uri="{FF2B5EF4-FFF2-40B4-BE49-F238E27FC236}">
                <a16:creationId xmlns:a16="http://schemas.microsoft.com/office/drawing/2014/main" id="{6333E350-5237-0836-5C43-084701751E81}"/>
              </a:ext>
            </a:extLst>
          </p:cNvPr>
          <p:cNvGraphicFramePr>
            <a:graphicFrameLocks noGrp="1"/>
          </p:cNvGraphicFramePr>
          <p:nvPr>
            <p:ph idx="1"/>
            <p:extLst>
              <p:ext uri="{D42A27DB-BD31-4B8C-83A1-F6EECF244321}">
                <p14:modId xmlns:p14="http://schemas.microsoft.com/office/powerpoint/2010/main" val="162229883"/>
              </p:ext>
            </p:extLst>
          </p:nvPr>
        </p:nvGraphicFramePr>
        <p:xfrm>
          <a:off x="961013" y="2306695"/>
          <a:ext cx="10265786" cy="2961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a:extLst>
              <a:ext uri="{FF2B5EF4-FFF2-40B4-BE49-F238E27FC236}">
                <a16:creationId xmlns:a16="http://schemas.microsoft.com/office/drawing/2014/main" id="{32359239-8EC9-7977-F2FC-739B1EA71C51}"/>
              </a:ext>
            </a:extLst>
          </p:cNvPr>
          <p:cNvPicPr>
            <a:picLocks noChangeAspect="1"/>
          </p:cNvPicPr>
          <p:nvPr/>
        </p:nvPicPr>
        <p:blipFill rotWithShape="1">
          <a:blip r:embed="rId8"/>
          <a:srcRect t="17044" r="41606" b="56313"/>
          <a:stretch/>
        </p:blipFill>
        <p:spPr>
          <a:xfrm>
            <a:off x="339203" y="5237581"/>
            <a:ext cx="5029200" cy="1515240"/>
          </a:xfrm>
          <a:prstGeom prst="rect">
            <a:avLst/>
          </a:prstGeom>
        </p:spPr>
      </p:pic>
      <p:sp>
        <p:nvSpPr>
          <p:cNvPr id="3" name="TextBox 2">
            <a:extLst>
              <a:ext uri="{FF2B5EF4-FFF2-40B4-BE49-F238E27FC236}">
                <a16:creationId xmlns:a16="http://schemas.microsoft.com/office/drawing/2014/main" id="{990819AC-054A-70BD-9E02-922723E6B751}"/>
              </a:ext>
            </a:extLst>
          </p:cNvPr>
          <p:cNvSpPr txBox="1"/>
          <p:nvPr/>
        </p:nvSpPr>
        <p:spPr>
          <a:xfrm>
            <a:off x="6398257" y="5555514"/>
            <a:ext cx="5029200" cy="1015663"/>
          </a:xfrm>
          <a:prstGeom prst="rect">
            <a:avLst/>
          </a:prstGeom>
          <a:noFill/>
          <a:ln>
            <a:solidFill>
              <a:srgbClr val="FF0000"/>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10,272 Years (date of earthquake T19, the last in the 10,000-year series) / 46 earthquakes = 223</a:t>
            </a:r>
          </a:p>
        </p:txBody>
      </p:sp>
      <p:cxnSp>
        <p:nvCxnSpPr>
          <p:cNvPr id="7" name="Connector: Elbow 6">
            <a:extLst>
              <a:ext uri="{FF2B5EF4-FFF2-40B4-BE49-F238E27FC236}">
                <a16:creationId xmlns:a16="http://schemas.microsoft.com/office/drawing/2014/main" id="{854F1653-6700-B011-77F8-953FB5F0CF23}"/>
              </a:ext>
            </a:extLst>
          </p:cNvPr>
          <p:cNvCxnSpPr>
            <a:cxnSpLocks/>
            <a:endCxn id="3" idx="0"/>
          </p:cNvCxnSpPr>
          <p:nvPr/>
        </p:nvCxnSpPr>
        <p:spPr>
          <a:xfrm flipV="1">
            <a:off x="2850628" y="5555514"/>
            <a:ext cx="6062229" cy="214350"/>
          </a:xfrm>
          <a:prstGeom prst="bentConnector4">
            <a:avLst>
              <a:gd name="adj1" fmla="val -2"/>
              <a:gd name="adj2" fmla="val 287700"/>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57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F55A28D9-E151-47FC-B84D-D9610D0639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24" name="Freeform 11">
              <a:extLst>
                <a:ext uri="{FF2B5EF4-FFF2-40B4-BE49-F238E27FC236}">
                  <a16:creationId xmlns:a16="http://schemas.microsoft.com/office/drawing/2014/main" id="{64ECFCDB-83FB-4F5C-B114-156BD67F5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a:extLst>
                <a:ext uri="{FF2B5EF4-FFF2-40B4-BE49-F238E27FC236}">
                  <a16:creationId xmlns:a16="http://schemas.microsoft.com/office/drawing/2014/main" id="{496F9AF8-17C5-4132-AA76-4F67D8BF45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a:extLst>
                <a:ext uri="{FF2B5EF4-FFF2-40B4-BE49-F238E27FC236}">
                  <a16:creationId xmlns:a16="http://schemas.microsoft.com/office/drawing/2014/main" id="{653E7A77-FF5C-4558-81CC-0B0EDC08F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a:extLst>
                <a:ext uri="{FF2B5EF4-FFF2-40B4-BE49-F238E27FC236}">
                  <a16:creationId xmlns:a16="http://schemas.microsoft.com/office/drawing/2014/main" id="{1FA6541F-DB3A-44F2-984C-7167E9195D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a:extLst>
                <a:ext uri="{FF2B5EF4-FFF2-40B4-BE49-F238E27FC236}">
                  <a16:creationId xmlns:a16="http://schemas.microsoft.com/office/drawing/2014/main" id="{59AE21FE-824E-4977-8A96-CABE4D18F0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a:extLst>
                <a:ext uri="{FF2B5EF4-FFF2-40B4-BE49-F238E27FC236}">
                  <a16:creationId xmlns:a16="http://schemas.microsoft.com/office/drawing/2014/main" id="{993BFD78-1A04-426D-9123-7FB3B1B5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a:extLst>
                <a:ext uri="{FF2B5EF4-FFF2-40B4-BE49-F238E27FC236}">
                  <a16:creationId xmlns:a16="http://schemas.microsoft.com/office/drawing/2014/main" id="{697029EE-553B-47C2-8782-A5CC7C9A2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a:extLst>
                <a:ext uri="{FF2B5EF4-FFF2-40B4-BE49-F238E27FC236}">
                  <a16:creationId xmlns:a16="http://schemas.microsoft.com/office/drawing/2014/main" id="{EC08902C-10C5-4E43-84D7-2C1998EB9D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a:extLst>
                <a:ext uri="{FF2B5EF4-FFF2-40B4-BE49-F238E27FC236}">
                  <a16:creationId xmlns:a16="http://schemas.microsoft.com/office/drawing/2014/main" id="{4403B013-8CA9-497F-A644-128BF98BC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a:extLst>
                <a:ext uri="{FF2B5EF4-FFF2-40B4-BE49-F238E27FC236}">
                  <a16:creationId xmlns:a16="http://schemas.microsoft.com/office/drawing/2014/main" id="{731B95B8-54A8-4028-BC41-888C1389B0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a:extLst>
                <a:ext uri="{FF2B5EF4-FFF2-40B4-BE49-F238E27FC236}">
                  <a16:creationId xmlns:a16="http://schemas.microsoft.com/office/drawing/2014/main" id="{002B5042-567E-4AD6-B2BC-02F600BE3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a:extLst>
                <a:ext uri="{FF2B5EF4-FFF2-40B4-BE49-F238E27FC236}">
                  <a16:creationId xmlns:a16="http://schemas.microsoft.com/office/drawing/2014/main" id="{3B674E68-B9BF-431C-B24A-76CD09E7A6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37" name="Group 36">
            <a:extLst>
              <a:ext uri="{FF2B5EF4-FFF2-40B4-BE49-F238E27FC236}">
                <a16:creationId xmlns:a16="http://schemas.microsoft.com/office/drawing/2014/main" id="{468AC462-B596-49AF-ACBF-8E851D4DA8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38" name="Freeform 27">
              <a:extLst>
                <a:ext uri="{FF2B5EF4-FFF2-40B4-BE49-F238E27FC236}">
                  <a16:creationId xmlns:a16="http://schemas.microsoft.com/office/drawing/2014/main" id="{5C44928B-D175-4CF5-A0F6-EF03F0F81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39" name="Freeform 28">
              <a:extLst>
                <a:ext uri="{FF2B5EF4-FFF2-40B4-BE49-F238E27FC236}">
                  <a16:creationId xmlns:a16="http://schemas.microsoft.com/office/drawing/2014/main" id="{7D23FC46-F390-43D6-B697-25183D488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40" name="Freeform 29">
              <a:extLst>
                <a:ext uri="{FF2B5EF4-FFF2-40B4-BE49-F238E27FC236}">
                  <a16:creationId xmlns:a16="http://schemas.microsoft.com/office/drawing/2014/main" id="{2D25180D-7ADA-45FE-8151-55A55C129A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41" name="Freeform 30">
              <a:extLst>
                <a:ext uri="{FF2B5EF4-FFF2-40B4-BE49-F238E27FC236}">
                  <a16:creationId xmlns:a16="http://schemas.microsoft.com/office/drawing/2014/main" id="{D23EB0E5-FE56-437C-A4C1-7F118BAF7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42" name="Freeform 31">
              <a:extLst>
                <a:ext uri="{FF2B5EF4-FFF2-40B4-BE49-F238E27FC236}">
                  <a16:creationId xmlns:a16="http://schemas.microsoft.com/office/drawing/2014/main" id="{2A1FC622-62D0-4463-A50F-5D0088803E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43" name="Freeform 32">
              <a:extLst>
                <a:ext uri="{FF2B5EF4-FFF2-40B4-BE49-F238E27FC236}">
                  <a16:creationId xmlns:a16="http://schemas.microsoft.com/office/drawing/2014/main" id="{BF2B1AFF-4B85-4924-A0A4-CD6886953E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44" name="Freeform 33">
              <a:extLst>
                <a:ext uri="{FF2B5EF4-FFF2-40B4-BE49-F238E27FC236}">
                  <a16:creationId xmlns:a16="http://schemas.microsoft.com/office/drawing/2014/main" id="{4F117DA4-B0EA-4519-BED3-2B390672B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45" name="Freeform 34">
              <a:extLst>
                <a:ext uri="{FF2B5EF4-FFF2-40B4-BE49-F238E27FC236}">
                  <a16:creationId xmlns:a16="http://schemas.microsoft.com/office/drawing/2014/main" id="{7EA1D43D-23CE-435F-A288-C36FEA28DD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46" name="Freeform 35">
              <a:extLst>
                <a:ext uri="{FF2B5EF4-FFF2-40B4-BE49-F238E27FC236}">
                  <a16:creationId xmlns:a16="http://schemas.microsoft.com/office/drawing/2014/main" id="{6736985C-E954-490B-BFD3-D0A707DF0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47" name="Freeform 36">
              <a:extLst>
                <a:ext uri="{FF2B5EF4-FFF2-40B4-BE49-F238E27FC236}">
                  <a16:creationId xmlns:a16="http://schemas.microsoft.com/office/drawing/2014/main" id="{E34EC8BB-380B-487F-80F2-B2691702EC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48" name="Freeform 37">
              <a:extLst>
                <a:ext uri="{FF2B5EF4-FFF2-40B4-BE49-F238E27FC236}">
                  <a16:creationId xmlns:a16="http://schemas.microsoft.com/office/drawing/2014/main" id="{F0490235-27DD-43DC-A88A-FAB328C0AC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49" name="Freeform 38">
              <a:extLst>
                <a:ext uri="{FF2B5EF4-FFF2-40B4-BE49-F238E27FC236}">
                  <a16:creationId xmlns:a16="http://schemas.microsoft.com/office/drawing/2014/main" id="{0D425E2A-DD78-4052-A976-20CB34C88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51" name="Rectangle 50">
            <a:extLst>
              <a:ext uri="{FF2B5EF4-FFF2-40B4-BE49-F238E27FC236}">
                <a16:creationId xmlns:a16="http://schemas.microsoft.com/office/drawing/2014/main" id="{5495CD16-BB01-4344-A81F-9C8E8F2E5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3" name="Freeform 11">
            <a:extLst>
              <a:ext uri="{FF2B5EF4-FFF2-40B4-BE49-F238E27FC236}">
                <a16:creationId xmlns:a16="http://schemas.microsoft.com/office/drawing/2014/main" id="{567FD93A-AFA0-4A02-8037-64C5A2B367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55" name="Rectangle 54">
            <a:extLst>
              <a:ext uri="{FF2B5EF4-FFF2-40B4-BE49-F238E27FC236}">
                <a16:creationId xmlns:a16="http://schemas.microsoft.com/office/drawing/2014/main" id="{FB810DD4-14FE-4F66-8B1E-F74543135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358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4" descr="Winding mountain road">
            <a:extLst>
              <a:ext uri="{FF2B5EF4-FFF2-40B4-BE49-F238E27FC236}">
                <a16:creationId xmlns:a16="http://schemas.microsoft.com/office/drawing/2014/main" id="{D174FC9F-9D7B-56A7-E892-1B5D10AAF66F}"/>
              </a:ext>
            </a:extLst>
          </p:cNvPr>
          <p:cNvPicPr>
            <a:picLocks noChangeAspect="1"/>
          </p:cNvPicPr>
          <p:nvPr/>
        </p:nvPicPr>
        <p:blipFill rotWithShape="1">
          <a:blip r:embed="rId3"/>
          <a:srcRect t="7865" b="7865"/>
          <a:stretch/>
        </p:blipFill>
        <p:spPr>
          <a:xfrm>
            <a:off x="20" y="10"/>
            <a:ext cx="12191980" cy="6857990"/>
          </a:xfrm>
          <a:prstGeom prst="rect">
            <a:avLst/>
          </a:prstGeom>
        </p:spPr>
      </p:pic>
      <p:pic>
        <p:nvPicPr>
          <p:cNvPr id="18" name="Picture 17">
            <a:extLst>
              <a:ext uri="{FF2B5EF4-FFF2-40B4-BE49-F238E27FC236}">
                <a16:creationId xmlns:a16="http://schemas.microsoft.com/office/drawing/2014/main" id="{DD7A6E9E-6B61-7055-8917-A1512E3FC158}"/>
              </a:ext>
            </a:extLst>
          </p:cNvPr>
          <p:cNvPicPr>
            <a:picLocks noChangeAspect="1"/>
          </p:cNvPicPr>
          <p:nvPr/>
        </p:nvPicPr>
        <p:blipFill rotWithShape="1">
          <a:blip r:embed="rId4"/>
          <a:srcRect r="-3" b="9067"/>
          <a:stretch/>
        </p:blipFill>
        <p:spPr>
          <a:xfrm>
            <a:off x="150962" y="147260"/>
            <a:ext cx="9182185" cy="6554257"/>
          </a:xfrm>
          <a:prstGeom prst="rect">
            <a:avLst/>
          </a:prstGeom>
          <a:ln w="152400">
            <a:solidFill>
              <a:srgbClr val="FFFFFF"/>
            </a:solidFill>
            <a:miter lim="800000"/>
          </a:ln>
        </p:spPr>
      </p:pic>
      <p:sp>
        <p:nvSpPr>
          <p:cNvPr id="21" name="Rectangle 20">
            <a:extLst>
              <a:ext uri="{FF2B5EF4-FFF2-40B4-BE49-F238E27FC236}">
                <a16:creationId xmlns:a16="http://schemas.microsoft.com/office/drawing/2014/main" id="{4B444A9E-1E0D-C446-77C7-6F8507964AFA}"/>
              </a:ext>
            </a:extLst>
          </p:cNvPr>
          <p:cNvSpPr/>
          <p:nvPr/>
        </p:nvSpPr>
        <p:spPr>
          <a:xfrm>
            <a:off x="2484582" y="3786909"/>
            <a:ext cx="2216727" cy="291191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0CF61CBB-C4A6-994A-FFA1-66FD055309CC}"/>
              </a:ext>
            </a:extLst>
          </p:cNvPr>
          <p:cNvSpPr txBox="1"/>
          <p:nvPr/>
        </p:nvSpPr>
        <p:spPr>
          <a:xfrm>
            <a:off x="7135491" y="5659960"/>
            <a:ext cx="2350044" cy="1169551"/>
          </a:xfrm>
          <a:prstGeom prst="rect">
            <a:avLst/>
          </a:prstGeom>
          <a:noFill/>
        </p:spPr>
        <p:txBody>
          <a:bodyPr wrap="square">
            <a:spAutoFit/>
          </a:bodyPr>
          <a:lstStyle/>
          <a:p>
            <a:r>
              <a:rPr lang="en-US" sz="1000" dirty="0">
                <a:latin typeface="Times New Roman" panose="02020603050405020304" pitchFamily="18" charset="0"/>
                <a:cs typeface="Times New Roman" panose="02020603050405020304" pitchFamily="18" charset="0"/>
              </a:rPr>
              <a:t>Fig. 18. Goldfinger, C., et al., The importance of site selection, sediment supply, and hydrodynamics: A case study of submarine paleoseismology on the northern Ca..., Marine Geology (2016), http://dx.doi.org/10.1016/j.margeo.2016.06.008</a:t>
            </a:r>
          </a:p>
        </p:txBody>
      </p:sp>
    </p:spTree>
    <p:extLst>
      <p:ext uri="{BB962C8B-B14F-4D97-AF65-F5344CB8AC3E}">
        <p14:creationId xmlns:p14="http://schemas.microsoft.com/office/powerpoint/2010/main" val="2777991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ot;Not Allowed&quot; Symbol 2">
            <a:extLst>
              <a:ext uri="{FF2B5EF4-FFF2-40B4-BE49-F238E27FC236}">
                <a16:creationId xmlns:a16="http://schemas.microsoft.com/office/drawing/2014/main" id="{040D2A37-51D3-C600-DEA0-4EB28F9F5558}"/>
              </a:ext>
            </a:extLst>
          </p:cNvPr>
          <p:cNvSpPr/>
          <p:nvPr/>
        </p:nvSpPr>
        <p:spPr>
          <a:xfrm>
            <a:off x="3623095" y="520324"/>
            <a:ext cx="4753154" cy="4934309"/>
          </a:xfrm>
          <a:prstGeom prst="noSmoking">
            <a:avLst>
              <a:gd name="adj" fmla="val 2912"/>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0BD01A-C677-FA7F-4E16-30E67470D934}"/>
              </a:ext>
            </a:extLst>
          </p:cNvPr>
          <p:cNvSpPr>
            <a:spLocks noGrp="1"/>
          </p:cNvSpPr>
          <p:nvPr>
            <p:ph type="title"/>
          </p:nvPr>
        </p:nvSpPr>
        <p:spPr>
          <a:xfrm>
            <a:off x="0" y="2668347"/>
            <a:ext cx="12192000" cy="638265"/>
          </a:xfrm>
        </p:spPr>
        <p:txBody>
          <a:bodyPr>
            <a:normAutofit fontScale="90000"/>
          </a:bodyPr>
          <a:lstStyle/>
          <a:p>
            <a:pPr algn="ctr"/>
            <a:r>
              <a:rPr lang="en-US" b="1" i="0" dirty="0">
                <a:solidFill>
                  <a:srgbClr val="0D1E38"/>
                </a:solidFill>
                <a:effectLst/>
                <a:latin typeface="Lora" pitchFamily="2" charset="0"/>
              </a:rPr>
              <a:t>37% chance</a:t>
            </a:r>
            <a:r>
              <a:rPr lang="en-US" b="0" i="0" dirty="0">
                <a:solidFill>
                  <a:srgbClr val="0D1E38"/>
                </a:solidFill>
                <a:effectLst/>
                <a:latin typeface="Lora" pitchFamily="2" charset="0"/>
              </a:rPr>
              <a:t> in the next </a:t>
            </a:r>
            <a:r>
              <a:rPr lang="en-US" b="1" i="0" dirty="0">
                <a:solidFill>
                  <a:srgbClr val="0D1E38"/>
                </a:solidFill>
                <a:effectLst/>
                <a:latin typeface="Lora" pitchFamily="2" charset="0"/>
              </a:rPr>
              <a:t>50 years</a:t>
            </a:r>
            <a:endParaRPr lang="en-US" dirty="0"/>
          </a:p>
        </p:txBody>
      </p:sp>
    </p:spTree>
    <p:extLst>
      <p:ext uri="{BB962C8B-B14F-4D97-AF65-F5344CB8AC3E}">
        <p14:creationId xmlns:p14="http://schemas.microsoft.com/office/powerpoint/2010/main" val="111884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2FDEACC-D224-4F5B-A0BE-6581493C3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3">
            <a:extLst>
              <a:ext uri="{FF2B5EF4-FFF2-40B4-BE49-F238E27FC236}">
                <a16:creationId xmlns:a16="http://schemas.microsoft.com/office/drawing/2014/main" id="{567B8489-9450-4A50-94AF-90283270F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rgbClr val="403751">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5">
            <a:extLst>
              <a:ext uri="{FF2B5EF4-FFF2-40B4-BE49-F238E27FC236}">
                <a16:creationId xmlns:a16="http://schemas.microsoft.com/office/drawing/2014/main" id="{9D81556A-CBCA-4ADE-9ACA-F18F2F5E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5BEEB6E1-985D-D894-F9AD-F09F6EF5794D}"/>
              </a:ext>
            </a:extLst>
          </p:cNvPr>
          <p:cNvSpPr txBox="1"/>
          <p:nvPr/>
        </p:nvSpPr>
        <p:spPr>
          <a:xfrm>
            <a:off x="541867" y="787400"/>
            <a:ext cx="7145866" cy="778933"/>
          </a:xfrm>
          <a:prstGeom prst="rect">
            <a:avLst/>
          </a:prstGeom>
        </p:spPr>
        <p:txBody>
          <a:bodyPr vert="horz" lIns="91440" tIns="45720" rIns="91440" bIns="45720" rtlCol="0" anchor="ctr">
            <a:normAutofit/>
          </a:bodyPr>
          <a:lstStyle/>
          <a:p>
            <a:pPr>
              <a:spcBef>
                <a:spcPct val="0"/>
              </a:spcBef>
              <a:spcAft>
                <a:spcPts val="600"/>
              </a:spcAft>
            </a:pPr>
            <a:r>
              <a:rPr lang="en-US" sz="3200" b="1">
                <a:solidFill>
                  <a:srgbClr val="FEFFFF"/>
                </a:solidFill>
                <a:latin typeface="+mj-lt"/>
                <a:ea typeface="+mj-ea"/>
                <a:cs typeface="+mj-cs"/>
              </a:rPr>
              <a:t>Other Options?</a:t>
            </a:r>
            <a:endParaRPr lang="en-US" sz="3200" b="1">
              <a:solidFill>
                <a:srgbClr val="FEFFFF"/>
              </a:solidFill>
              <a:effectLst/>
              <a:latin typeface="+mj-lt"/>
              <a:ea typeface="+mj-ea"/>
              <a:cs typeface="+mj-cs"/>
            </a:endParaRPr>
          </a:p>
        </p:txBody>
      </p:sp>
      <p:sp>
        <p:nvSpPr>
          <p:cNvPr id="3" name="Content Placeholder 2">
            <a:extLst>
              <a:ext uri="{FF2B5EF4-FFF2-40B4-BE49-F238E27FC236}">
                <a16:creationId xmlns:a16="http://schemas.microsoft.com/office/drawing/2014/main" id="{281AE02C-48C2-589F-63BA-0129CD448109}"/>
              </a:ext>
            </a:extLst>
          </p:cNvPr>
          <p:cNvSpPr>
            <a:spLocks noGrp="1"/>
          </p:cNvSpPr>
          <p:nvPr>
            <p:ph idx="1"/>
          </p:nvPr>
        </p:nvSpPr>
        <p:spPr>
          <a:xfrm>
            <a:off x="8229599" y="2978779"/>
            <a:ext cx="3959353" cy="1341698"/>
          </a:xfrm>
        </p:spPr>
        <p:txBody>
          <a:bodyPr vert="horz" lIns="91440" tIns="45720" rIns="91440" bIns="45720" rtlCol="0">
            <a:normAutofit/>
          </a:bodyPr>
          <a:lstStyle/>
          <a:p>
            <a:pPr>
              <a:buClr>
                <a:srgbClr val="F0B660"/>
              </a:buClr>
            </a:pPr>
            <a:r>
              <a:rPr lang="en-US" dirty="0">
                <a:solidFill>
                  <a:schemeClr val="tx1"/>
                </a:solidFill>
              </a:rPr>
              <a:t>Log-Normal vs…</a:t>
            </a:r>
          </a:p>
          <a:p>
            <a:pPr>
              <a:buClr>
                <a:srgbClr val="F0B660"/>
              </a:buClr>
            </a:pPr>
            <a:r>
              <a:rPr lang="en-US" dirty="0">
                <a:solidFill>
                  <a:schemeClr val="tx1"/>
                </a:solidFill>
              </a:rPr>
              <a:t>Long-term Fault Memory Model</a:t>
            </a:r>
          </a:p>
        </p:txBody>
      </p:sp>
      <p:pic>
        <p:nvPicPr>
          <p:cNvPr id="5" name="Picture 4">
            <a:extLst>
              <a:ext uri="{FF2B5EF4-FFF2-40B4-BE49-F238E27FC236}">
                <a16:creationId xmlns:a16="http://schemas.microsoft.com/office/drawing/2014/main" id="{9C5607AA-B381-7D97-A387-B04C903686D4}"/>
              </a:ext>
            </a:extLst>
          </p:cNvPr>
          <p:cNvPicPr>
            <a:picLocks noChangeAspect="1"/>
          </p:cNvPicPr>
          <p:nvPr/>
        </p:nvPicPr>
        <p:blipFill>
          <a:blip r:embed="rId3"/>
          <a:stretch>
            <a:fillRect/>
          </a:stretch>
        </p:blipFill>
        <p:spPr>
          <a:xfrm>
            <a:off x="939512" y="1694179"/>
            <a:ext cx="5771839" cy="1717121"/>
          </a:xfrm>
          <a:prstGeom prst="rect">
            <a:avLst/>
          </a:prstGeom>
        </p:spPr>
      </p:pic>
      <p:sp>
        <p:nvSpPr>
          <p:cNvPr id="7" name="TextBox 6">
            <a:extLst>
              <a:ext uri="{FF2B5EF4-FFF2-40B4-BE49-F238E27FC236}">
                <a16:creationId xmlns:a16="http://schemas.microsoft.com/office/drawing/2014/main" id="{92D6D69D-9E62-5DEE-DA8A-427CEF3C31D2}"/>
              </a:ext>
            </a:extLst>
          </p:cNvPr>
          <p:cNvSpPr txBox="1"/>
          <p:nvPr/>
        </p:nvSpPr>
        <p:spPr>
          <a:xfrm>
            <a:off x="8713057" y="4320478"/>
            <a:ext cx="3001931" cy="199764"/>
          </a:xfrm>
          <a:prstGeom prst="rect">
            <a:avLst/>
          </a:prstGeom>
          <a:solidFill>
            <a:srgbClr val="000000">
              <a:alpha val="50000"/>
            </a:srgbClr>
          </a:solidFill>
          <a:ln>
            <a:noFill/>
          </a:ln>
        </p:spPr>
        <p:txBody>
          <a:bodyPr wrap="square" rtlCol="0">
            <a:noAutofit/>
          </a:bodyPr>
          <a:lstStyle/>
          <a:p>
            <a:pPr algn="ctr">
              <a:spcAft>
                <a:spcPts val="600"/>
              </a:spcAft>
            </a:pPr>
            <a:r>
              <a:rPr lang="en-US" sz="800" b="1" dirty="0">
                <a:solidFill>
                  <a:srgbClr val="FFFFFF"/>
                </a:solidFill>
                <a:hlinkClick r:id="rId4">
                  <a:extLst>
                    <a:ext uri="{A12FA001-AC4F-418D-AE19-62706E023703}">
                      <ahyp:hlinkClr xmlns:ahyp="http://schemas.microsoft.com/office/drawing/2018/hyperlinkcolor" val="tx"/>
                    </a:ext>
                  </a:extLst>
                </a:hlinkClick>
              </a:rPr>
              <a:t>Link to the article</a:t>
            </a:r>
            <a:endParaRPr lang="en-US" sz="800" b="1" dirty="0">
              <a:solidFill>
                <a:srgbClr val="FFFFFF"/>
              </a:solidFill>
            </a:endParaRPr>
          </a:p>
        </p:txBody>
      </p:sp>
      <p:pic>
        <p:nvPicPr>
          <p:cNvPr id="2050" name="Picture 2" descr="New Madrid Seismic Zone">
            <a:extLst>
              <a:ext uri="{FF2B5EF4-FFF2-40B4-BE49-F238E27FC236}">
                <a16:creationId xmlns:a16="http://schemas.microsoft.com/office/drawing/2014/main" id="{5B7FCDAD-24FA-804C-442F-53FC327483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8556" y="3539146"/>
            <a:ext cx="3333750" cy="3162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AE65179-FBFD-3B7D-B87C-63518EDD35CE}"/>
              </a:ext>
            </a:extLst>
          </p:cNvPr>
          <p:cNvSpPr txBox="1"/>
          <p:nvPr/>
        </p:nvSpPr>
        <p:spPr>
          <a:xfrm>
            <a:off x="2840018" y="6301336"/>
            <a:ext cx="1970825" cy="400110"/>
          </a:xfrm>
          <a:prstGeom prst="rect">
            <a:avLst/>
          </a:prstGeom>
          <a:noFill/>
        </p:spPr>
        <p:txBody>
          <a:bodyPr wrap="square">
            <a:spAutoFit/>
          </a:bodyPr>
          <a:lstStyle/>
          <a:p>
            <a:r>
              <a:rPr lang="en-US" sz="1000" dirty="0">
                <a:solidFill>
                  <a:schemeClr val="bg1"/>
                </a:solidFill>
                <a:latin typeface="Times New Roman" panose="02020603050405020304" pitchFamily="18" charset="0"/>
                <a:cs typeface="Times New Roman" panose="02020603050405020304" pitchFamily="18" charset="0"/>
              </a:rPr>
              <a:t>https://www.usgs.gov/media/images/new-madrid-seismic-zone</a:t>
            </a:r>
          </a:p>
        </p:txBody>
      </p:sp>
    </p:spTree>
    <p:extLst>
      <p:ext uri="{BB962C8B-B14F-4D97-AF65-F5344CB8AC3E}">
        <p14:creationId xmlns:p14="http://schemas.microsoft.com/office/powerpoint/2010/main" val="77427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A72AD22-1887-6821-90B8-20D15F13846E}"/>
              </a:ext>
            </a:extLst>
          </p:cNvPr>
          <p:cNvSpPr>
            <a:spLocks noGrp="1"/>
          </p:cNvSpPr>
          <p:nvPr>
            <p:ph type="title"/>
          </p:nvPr>
        </p:nvSpPr>
        <p:spPr>
          <a:xfrm>
            <a:off x="541867" y="787400"/>
            <a:ext cx="7145866" cy="778933"/>
          </a:xfrm>
        </p:spPr>
        <p:txBody>
          <a:bodyPr anchor="ctr">
            <a:normAutofit/>
          </a:bodyPr>
          <a:lstStyle/>
          <a:p>
            <a:r>
              <a:rPr lang="en-US" sz="3200">
                <a:solidFill>
                  <a:srgbClr val="FEFFFF"/>
                </a:solidFill>
              </a:rPr>
              <a:t>Center stage</a:t>
            </a:r>
          </a:p>
        </p:txBody>
      </p:sp>
      <p:pic>
        <p:nvPicPr>
          <p:cNvPr id="5" name="Picture 4" descr="Spotlight on a dark foggy stage">
            <a:extLst>
              <a:ext uri="{FF2B5EF4-FFF2-40B4-BE49-F238E27FC236}">
                <a16:creationId xmlns:a16="http://schemas.microsoft.com/office/drawing/2014/main" id="{026CD198-48B0-4B16-F313-5158B8C46594}"/>
              </a:ext>
            </a:extLst>
          </p:cNvPr>
          <p:cNvPicPr>
            <a:picLocks noChangeAspect="1"/>
          </p:cNvPicPr>
          <p:nvPr/>
        </p:nvPicPr>
        <p:blipFill rotWithShape="1">
          <a:blip r:embed="rId3"/>
          <a:srcRect l="26277" r="-1" b="-1"/>
          <a:stretch/>
        </p:blipFill>
        <p:spPr>
          <a:xfrm>
            <a:off x="5306195" y="10"/>
            <a:ext cx="6867697" cy="6857990"/>
          </a:xfrm>
          <a:prstGeom prst="rect">
            <a:avLst/>
          </a:prstGeom>
        </p:spPr>
      </p:pic>
      <p:pic>
        <p:nvPicPr>
          <p:cNvPr id="38" name="Picture 37">
            <a:extLst>
              <a:ext uri="{FF2B5EF4-FFF2-40B4-BE49-F238E27FC236}">
                <a16:creationId xmlns:a16="http://schemas.microsoft.com/office/drawing/2014/main" id="{9B524012-7D4F-FCAF-94F6-AA06DD781F60}"/>
              </a:ext>
            </a:extLst>
          </p:cNvPr>
          <p:cNvPicPr>
            <a:picLocks noChangeAspect="1"/>
          </p:cNvPicPr>
          <p:nvPr/>
        </p:nvPicPr>
        <p:blipFill>
          <a:blip r:embed="rId4"/>
          <a:stretch>
            <a:fillRect/>
          </a:stretch>
        </p:blipFill>
        <p:spPr>
          <a:xfrm>
            <a:off x="11116" y="-1"/>
            <a:ext cx="5296510" cy="6858000"/>
          </a:xfrm>
          <a:prstGeom prst="rect">
            <a:avLst/>
          </a:prstGeom>
        </p:spPr>
      </p:pic>
      <p:sp>
        <p:nvSpPr>
          <p:cNvPr id="46" name="Arrow: Bent 45">
            <a:extLst>
              <a:ext uri="{FF2B5EF4-FFF2-40B4-BE49-F238E27FC236}">
                <a16:creationId xmlns:a16="http://schemas.microsoft.com/office/drawing/2014/main" id="{65554205-B888-F95D-3D5E-FCFC1B1DEABA}"/>
              </a:ext>
            </a:extLst>
          </p:cNvPr>
          <p:cNvSpPr/>
          <p:nvPr/>
        </p:nvSpPr>
        <p:spPr>
          <a:xfrm rot="8773561">
            <a:off x="1993786" y="2516540"/>
            <a:ext cx="248382" cy="515485"/>
          </a:xfrm>
          <a:prstGeom prst="bentArrow">
            <a:avLst>
              <a:gd name="adj1" fmla="val 11879"/>
              <a:gd name="adj2" fmla="val 27669"/>
              <a:gd name="adj3" fmla="val 35543"/>
              <a:gd name="adj4" fmla="val 30217"/>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8" name="Picture 47">
            <a:extLst>
              <a:ext uri="{FF2B5EF4-FFF2-40B4-BE49-F238E27FC236}">
                <a16:creationId xmlns:a16="http://schemas.microsoft.com/office/drawing/2014/main" id="{832B2450-5FDE-A87A-C116-EB89B405B7FC}"/>
              </a:ext>
            </a:extLst>
          </p:cNvPr>
          <p:cNvPicPr>
            <a:picLocks noChangeAspect="1"/>
          </p:cNvPicPr>
          <p:nvPr/>
        </p:nvPicPr>
        <p:blipFill>
          <a:blip r:embed="rId5"/>
          <a:stretch>
            <a:fillRect/>
          </a:stretch>
        </p:blipFill>
        <p:spPr>
          <a:xfrm>
            <a:off x="4137168" y="0"/>
            <a:ext cx="5282619" cy="6858000"/>
          </a:xfrm>
          <a:prstGeom prst="rect">
            <a:avLst/>
          </a:prstGeom>
        </p:spPr>
      </p:pic>
    </p:spTree>
    <p:extLst>
      <p:ext uri="{BB962C8B-B14F-4D97-AF65-F5344CB8AC3E}">
        <p14:creationId xmlns:p14="http://schemas.microsoft.com/office/powerpoint/2010/main" val="96656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p:cTn id="14" dur="1000" fill="hold"/>
                                        <p:tgtEl>
                                          <p:spTgt spid="48"/>
                                        </p:tgtEl>
                                        <p:attrNameLst>
                                          <p:attrName>ppt_w</p:attrName>
                                        </p:attrNameLst>
                                      </p:cBhvr>
                                      <p:tavLst>
                                        <p:tav tm="0">
                                          <p:val>
                                            <p:fltVal val="0"/>
                                          </p:val>
                                        </p:tav>
                                        <p:tav tm="100000">
                                          <p:val>
                                            <p:strVal val="#ppt_w"/>
                                          </p:val>
                                        </p:tav>
                                      </p:tavLst>
                                    </p:anim>
                                    <p:anim calcmode="lin" valueType="num">
                                      <p:cBhvr>
                                        <p:cTn id="15" dur="1000" fill="hold"/>
                                        <p:tgtEl>
                                          <p:spTgt spid="48"/>
                                        </p:tgtEl>
                                        <p:attrNameLst>
                                          <p:attrName>ppt_h</p:attrName>
                                        </p:attrNameLst>
                                      </p:cBhvr>
                                      <p:tavLst>
                                        <p:tav tm="0">
                                          <p:val>
                                            <p:fltVal val="0"/>
                                          </p:val>
                                        </p:tav>
                                        <p:tav tm="100000">
                                          <p:val>
                                            <p:strVal val="#ppt_h"/>
                                          </p:val>
                                        </p:tav>
                                      </p:tavLst>
                                    </p:anim>
                                    <p:anim calcmode="lin" valueType="num">
                                      <p:cBhvr>
                                        <p:cTn id="16" dur="1000" fill="hold"/>
                                        <p:tgtEl>
                                          <p:spTgt spid="48"/>
                                        </p:tgtEl>
                                        <p:attrNameLst>
                                          <p:attrName>style.rotation</p:attrName>
                                        </p:attrNameLst>
                                      </p:cBhvr>
                                      <p:tavLst>
                                        <p:tav tm="0">
                                          <p:val>
                                            <p:fltVal val="90"/>
                                          </p:val>
                                        </p:tav>
                                        <p:tav tm="100000">
                                          <p:val>
                                            <p:fltVal val="0"/>
                                          </p:val>
                                        </p:tav>
                                      </p:tavLst>
                                    </p:anim>
                                    <p:animEffect transition="in" filter="fade">
                                      <p:cBhvr>
                                        <p:cTn id="17"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Spotlight on a dark foggy stage">
            <a:extLst>
              <a:ext uri="{FF2B5EF4-FFF2-40B4-BE49-F238E27FC236}">
                <a16:creationId xmlns:a16="http://schemas.microsoft.com/office/drawing/2014/main" id="{026CD198-48B0-4B16-F313-5158B8C46594}"/>
              </a:ext>
            </a:extLst>
          </p:cNvPr>
          <p:cNvPicPr>
            <a:picLocks noChangeAspect="1"/>
          </p:cNvPicPr>
          <p:nvPr/>
        </p:nvPicPr>
        <p:blipFill rotWithShape="1">
          <a:blip r:embed="rId3"/>
          <a:srcRect l="26277" r="-1" b="-1"/>
          <a:stretch/>
        </p:blipFill>
        <p:spPr>
          <a:xfrm>
            <a:off x="4617559" y="10"/>
            <a:ext cx="7574440" cy="6857990"/>
          </a:xfrm>
          <a:prstGeom prst="rect">
            <a:avLst/>
          </a:prstGeom>
        </p:spPr>
      </p:pic>
      <p:sp>
        <p:nvSpPr>
          <p:cNvPr id="11"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A72AD22-1887-6821-90B8-20D15F13846E}"/>
              </a:ext>
            </a:extLst>
          </p:cNvPr>
          <p:cNvSpPr>
            <a:spLocks noGrp="1"/>
          </p:cNvSpPr>
          <p:nvPr>
            <p:ph type="title"/>
          </p:nvPr>
        </p:nvSpPr>
        <p:spPr>
          <a:xfrm>
            <a:off x="541867" y="787400"/>
            <a:ext cx="7145866" cy="778933"/>
          </a:xfrm>
        </p:spPr>
        <p:txBody>
          <a:bodyPr anchor="ctr">
            <a:normAutofit/>
          </a:bodyPr>
          <a:lstStyle/>
          <a:p>
            <a:r>
              <a:rPr lang="en-US" sz="3200">
                <a:solidFill>
                  <a:srgbClr val="FEFFFF"/>
                </a:solidFill>
              </a:rPr>
              <a:t>Center stage</a:t>
            </a:r>
          </a:p>
        </p:txBody>
      </p:sp>
      <p:sp>
        <p:nvSpPr>
          <p:cNvPr id="6" name="TextBox 5">
            <a:extLst>
              <a:ext uri="{FF2B5EF4-FFF2-40B4-BE49-F238E27FC236}">
                <a16:creationId xmlns:a16="http://schemas.microsoft.com/office/drawing/2014/main" id="{72648B3E-B90A-F552-0C8B-1719BBB9A3E1}"/>
              </a:ext>
            </a:extLst>
          </p:cNvPr>
          <p:cNvSpPr txBox="1"/>
          <p:nvPr/>
        </p:nvSpPr>
        <p:spPr>
          <a:xfrm>
            <a:off x="33632" y="2510859"/>
            <a:ext cx="4542675" cy="2585323"/>
          </a:xfrm>
          <a:prstGeom prst="rect">
            <a:avLst/>
          </a:prstGeom>
          <a:noFill/>
          <a:ln w="3175">
            <a:solidFill>
              <a:schemeClr val="tx1"/>
            </a:solidFill>
          </a:ln>
        </p:spPr>
        <p:txBody>
          <a:bodyPr wrap="square">
            <a:spAutoFit/>
          </a:bodyPr>
          <a:lstStyle/>
          <a:p>
            <a:r>
              <a:rPr lang="en-US" i="1" dirty="0">
                <a:latin typeface="Times New Roman" panose="02020603050405020304" pitchFamily="18" charset="0"/>
                <a:cs typeface="Times New Roman" panose="02020603050405020304" pitchFamily="18" charset="0"/>
              </a:rPr>
              <a:t>Failure analysis suggests that by the year 2060, Cascadia will have exceeded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~27 percent of Holocene recurrence intervals for the northern margin [full-margin rupture] and </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85 percent of recurrence intervals for the southern margin [any megathrust rupture on the fault, partial or full-margin]. </a:t>
            </a:r>
          </a:p>
        </p:txBody>
      </p:sp>
    </p:spTree>
    <p:extLst>
      <p:ext uri="{BB962C8B-B14F-4D97-AF65-F5344CB8AC3E}">
        <p14:creationId xmlns:p14="http://schemas.microsoft.com/office/powerpoint/2010/main" val="379441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0BAEF6C-3B05-CC49-DBEB-25693C51F11A}"/>
              </a:ext>
            </a:extLst>
          </p:cNvPr>
          <p:cNvSpPr txBox="1"/>
          <p:nvPr/>
        </p:nvSpPr>
        <p:spPr>
          <a:xfrm>
            <a:off x="5662058" y="4240534"/>
            <a:ext cx="1615172" cy="646331"/>
          </a:xfrm>
          <a:prstGeom prst="rect">
            <a:avLst/>
          </a:prstGeom>
          <a:noFill/>
        </p:spPr>
        <p:txBody>
          <a:bodyPr wrap="square">
            <a:spAutoFit/>
          </a:bodyPr>
          <a:lstStyle/>
          <a:p>
            <a:pPr algn="ctr"/>
            <a:r>
              <a:rPr lang="en-US" b="0" i="0" dirty="0">
                <a:solidFill>
                  <a:srgbClr val="0D1E38"/>
                </a:solidFill>
                <a:effectLst/>
                <a:latin typeface="Lora" pitchFamily="2" charset="0"/>
              </a:rPr>
              <a:t>Event T19 from page 32</a:t>
            </a:r>
            <a:endParaRPr lang="en-US" dirty="0"/>
          </a:p>
        </p:txBody>
      </p:sp>
      <p:pic>
        <p:nvPicPr>
          <p:cNvPr id="7" name="Picture 6">
            <a:extLst>
              <a:ext uri="{FF2B5EF4-FFF2-40B4-BE49-F238E27FC236}">
                <a16:creationId xmlns:a16="http://schemas.microsoft.com/office/drawing/2014/main" id="{167E7BC8-3C84-D5D2-4E6C-D3AC2729D80F}"/>
              </a:ext>
            </a:extLst>
          </p:cNvPr>
          <p:cNvPicPr>
            <a:picLocks noChangeAspect="1"/>
          </p:cNvPicPr>
          <p:nvPr/>
        </p:nvPicPr>
        <p:blipFill>
          <a:blip r:embed="rId3"/>
          <a:stretch>
            <a:fillRect/>
          </a:stretch>
        </p:blipFill>
        <p:spPr>
          <a:xfrm>
            <a:off x="3251269" y="0"/>
            <a:ext cx="1615172" cy="6858000"/>
          </a:xfrm>
          <a:prstGeom prst="rect">
            <a:avLst/>
          </a:prstGeom>
        </p:spPr>
      </p:pic>
      <p:sp>
        <p:nvSpPr>
          <p:cNvPr id="8" name="TextBox 7">
            <a:extLst>
              <a:ext uri="{FF2B5EF4-FFF2-40B4-BE49-F238E27FC236}">
                <a16:creationId xmlns:a16="http://schemas.microsoft.com/office/drawing/2014/main" id="{75B6E013-2076-282A-6D84-6401FC44EF99}"/>
              </a:ext>
            </a:extLst>
          </p:cNvPr>
          <p:cNvSpPr txBox="1"/>
          <p:nvPr/>
        </p:nvSpPr>
        <p:spPr>
          <a:xfrm>
            <a:off x="1880558" y="155276"/>
            <a:ext cx="1173193" cy="646331"/>
          </a:xfrm>
          <a:prstGeom prst="rect">
            <a:avLst/>
          </a:prstGeom>
          <a:noFill/>
        </p:spPr>
        <p:txBody>
          <a:bodyPr wrap="square" rtlCol="0">
            <a:spAutoFit/>
          </a:bodyPr>
          <a:lstStyle/>
          <a:p>
            <a:pPr algn="ctr"/>
            <a:r>
              <a:rPr lang="en-US" b="0" i="0">
                <a:solidFill>
                  <a:srgbClr val="0D1E38"/>
                </a:solidFill>
                <a:effectLst/>
                <a:latin typeface="Lora" pitchFamily="2" charset="0"/>
              </a:rPr>
              <a:t>Table 10, page 97</a:t>
            </a:r>
            <a:endParaRPr lang="en-US" dirty="0"/>
          </a:p>
        </p:txBody>
      </p:sp>
      <p:sp>
        <p:nvSpPr>
          <p:cNvPr id="10" name="Plus Sign 9">
            <a:extLst>
              <a:ext uri="{FF2B5EF4-FFF2-40B4-BE49-F238E27FC236}">
                <a16:creationId xmlns:a16="http://schemas.microsoft.com/office/drawing/2014/main" id="{307D33EC-148A-757A-C43C-C26E75E776B1}"/>
              </a:ext>
            </a:extLst>
          </p:cNvPr>
          <p:cNvSpPr/>
          <p:nvPr/>
        </p:nvSpPr>
        <p:spPr>
          <a:xfrm>
            <a:off x="5063959" y="4334937"/>
            <a:ext cx="448320" cy="457524"/>
          </a:xfrm>
          <a:prstGeom prst="mathPlus">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6819162-EBDA-3EC7-5318-C1F19C634615}"/>
              </a:ext>
            </a:extLst>
          </p:cNvPr>
          <p:cNvPicPr>
            <a:picLocks noChangeAspect="1"/>
          </p:cNvPicPr>
          <p:nvPr/>
        </p:nvPicPr>
        <p:blipFill>
          <a:blip r:embed="rId4"/>
          <a:stretch>
            <a:fillRect/>
          </a:stretch>
        </p:blipFill>
        <p:spPr>
          <a:xfrm>
            <a:off x="8738857" y="0"/>
            <a:ext cx="2167509" cy="6858000"/>
          </a:xfrm>
          <a:prstGeom prst="rect">
            <a:avLst/>
          </a:prstGeom>
        </p:spPr>
      </p:pic>
      <p:sp>
        <p:nvSpPr>
          <p:cNvPr id="13" name="Minus Sign 12">
            <a:extLst>
              <a:ext uri="{FF2B5EF4-FFF2-40B4-BE49-F238E27FC236}">
                <a16:creationId xmlns:a16="http://schemas.microsoft.com/office/drawing/2014/main" id="{DBF1AD9B-CFBE-4566-6A33-7B0059CFA088}"/>
              </a:ext>
            </a:extLst>
          </p:cNvPr>
          <p:cNvSpPr/>
          <p:nvPr/>
        </p:nvSpPr>
        <p:spPr>
          <a:xfrm>
            <a:off x="5063959" y="2391674"/>
            <a:ext cx="422441" cy="383875"/>
          </a:xfrm>
          <a:prstGeom prst="mathMinus">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856A4EA-59D0-A1D7-1493-4E955F6A3BCF}"/>
              </a:ext>
            </a:extLst>
          </p:cNvPr>
          <p:cNvSpPr txBox="1"/>
          <p:nvPr/>
        </p:nvSpPr>
        <p:spPr>
          <a:xfrm>
            <a:off x="5645692" y="2260445"/>
            <a:ext cx="1402089" cy="646331"/>
          </a:xfrm>
          <a:prstGeom prst="rect">
            <a:avLst/>
          </a:prstGeom>
          <a:noFill/>
        </p:spPr>
        <p:txBody>
          <a:bodyPr wrap="square">
            <a:spAutoFit/>
          </a:bodyPr>
          <a:lstStyle/>
          <a:p>
            <a:pPr algn="ctr"/>
            <a:r>
              <a:rPr lang="en-US" b="0" i="0">
                <a:solidFill>
                  <a:srgbClr val="0D1E38"/>
                </a:solidFill>
                <a:effectLst/>
                <a:latin typeface="Lora" pitchFamily="2" charset="0"/>
              </a:rPr>
              <a:t>Event T10e (undated)</a:t>
            </a:r>
            <a:endParaRPr lang="en-US" dirty="0"/>
          </a:p>
        </p:txBody>
      </p:sp>
      <p:sp>
        <p:nvSpPr>
          <p:cNvPr id="16" name="Right Brace 15">
            <a:extLst>
              <a:ext uri="{FF2B5EF4-FFF2-40B4-BE49-F238E27FC236}">
                <a16:creationId xmlns:a16="http://schemas.microsoft.com/office/drawing/2014/main" id="{D69ADB72-86CC-94FF-A27A-B3D972C793DD}"/>
              </a:ext>
            </a:extLst>
          </p:cNvPr>
          <p:cNvSpPr/>
          <p:nvPr/>
        </p:nvSpPr>
        <p:spPr>
          <a:xfrm>
            <a:off x="7513608" y="2458528"/>
            <a:ext cx="995800" cy="2182483"/>
          </a:xfrm>
          <a:prstGeom prst="rightBrace">
            <a:avLst/>
          </a:prstGeom>
          <a:noFill/>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D8C6DABA-307D-A283-3576-ED69FE8B5200}"/>
              </a:ext>
            </a:extLst>
          </p:cNvPr>
          <p:cNvSpPr txBox="1"/>
          <p:nvPr/>
        </p:nvSpPr>
        <p:spPr>
          <a:xfrm>
            <a:off x="801621" y="1337115"/>
            <a:ext cx="2449648" cy="1661993"/>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“Dates are reported as calendar years before 1950, unless otherwise noted, and appear in the text as “</a:t>
            </a:r>
            <a:r>
              <a:rPr lang="en-US" dirty="0" err="1">
                <a:latin typeface="Times New Roman" panose="02020603050405020304" pitchFamily="18" charset="0"/>
                <a:cs typeface="Times New Roman" panose="02020603050405020304" pitchFamily="18" charset="0"/>
              </a:rPr>
              <a:t>cal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yr</a:t>
            </a:r>
            <a:r>
              <a:rPr lang="en-US" dirty="0">
                <a:latin typeface="Times New Roman" panose="02020603050405020304" pitchFamily="18" charset="0"/>
                <a:cs typeface="Times New Roman" panose="02020603050405020304" pitchFamily="18" charset="0"/>
              </a:rPr>
              <a:t> B.P.” </a:t>
            </a:r>
          </a:p>
          <a:p>
            <a:pPr algn="r"/>
            <a:r>
              <a:rPr lang="en-US" sz="1200" dirty="0">
                <a:latin typeface="Times New Roman" panose="02020603050405020304" pitchFamily="18" charset="0"/>
                <a:cs typeface="Times New Roman" panose="02020603050405020304" pitchFamily="18" charset="0"/>
              </a:rPr>
              <a:t>–page 16</a:t>
            </a:r>
          </a:p>
        </p:txBody>
      </p:sp>
      <p:sp>
        <p:nvSpPr>
          <p:cNvPr id="2" name="TextBox 1">
            <a:extLst>
              <a:ext uri="{FF2B5EF4-FFF2-40B4-BE49-F238E27FC236}">
                <a16:creationId xmlns:a16="http://schemas.microsoft.com/office/drawing/2014/main" id="{4ABE7DD4-1AEF-E7AD-ED43-ABCE0BDE775F}"/>
              </a:ext>
            </a:extLst>
          </p:cNvPr>
          <p:cNvSpPr txBox="1"/>
          <p:nvPr/>
        </p:nvSpPr>
        <p:spPr>
          <a:xfrm>
            <a:off x="5577825" y="5473005"/>
            <a:ext cx="2449648" cy="138499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“We use turbidite-event numbering T1–T19 to designate these full-margin events” </a:t>
            </a:r>
          </a:p>
          <a:p>
            <a:pPr algn="r"/>
            <a:r>
              <a:rPr lang="en-US" sz="1200" dirty="0">
                <a:latin typeface="Times New Roman" panose="02020603050405020304" pitchFamily="18" charset="0"/>
                <a:cs typeface="Times New Roman" panose="02020603050405020304" pitchFamily="18" charset="0"/>
              </a:rPr>
              <a:t>–page 110</a:t>
            </a:r>
          </a:p>
        </p:txBody>
      </p:sp>
    </p:spTree>
    <p:extLst>
      <p:ext uri="{BB962C8B-B14F-4D97-AF65-F5344CB8AC3E}">
        <p14:creationId xmlns:p14="http://schemas.microsoft.com/office/powerpoint/2010/main" val="339852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3" grpId="0" animBg="1"/>
      <p:bldP spid="14" grpId="0"/>
      <p:bldP spid="16" grpId="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341901B5-54FD-4B44-A07E-D651282DF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27405D71-C37E-449D-A61C-11064F760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1" name="Freeform 11">
            <a:extLst>
              <a:ext uri="{FF2B5EF4-FFF2-40B4-BE49-F238E27FC236}">
                <a16:creationId xmlns:a16="http://schemas.microsoft.com/office/drawing/2014/main" id="{6C97661C-87C2-4FD2-AE84-0FA740CF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3" name="Picture 2">
            <a:extLst>
              <a:ext uri="{FF2B5EF4-FFF2-40B4-BE49-F238E27FC236}">
                <a16:creationId xmlns:a16="http://schemas.microsoft.com/office/drawing/2014/main" id="{C9686D37-B264-7A28-ED75-0502F991EFF0}"/>
              </a:ext>
            </a:extLst>
          </p:cNvPr>
          <p:cNvPicPr>
            <a:picLocks noChangeAspect="1"/>
          </p:cNvPicPr>
          <p:nvPr/>
        </p:nvPicPr>
        <p:blipFill>
          <a:blip r:embed="rId3"/>
          <a:stretch>
            <a:fillRect/>
          </a:stretch>
        </p:blipFill>
        <p:spPr>
          <a:xfrm>
            <a:off x="2529840" y="5842337"/>
            <a:ext cx="7315200" cy="564086"/>
          </a:xfrm>
          <a:prstGeom prst="rect">
            <a:avLst/>
          </a:prstGeom>
        </p:spPr>
      </p:pic>
      <p:sp>
        <p:nvSpPr>
          <p:cNvPr id="5" name="TextBox 4">
            <a:extLst>
              <a:ext uri="{FF2B5EF4-FFF2-40B4-BE49-F238E27FC236}">
                <a16:creationId xmlns:a16="http://schemas.microsoft.com/office/drawing/2014/main" id="{2FAFBB99-76BB-3F21-BCFB-CA733C839BD8}"/>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Year 2060</a:t>
            </a:r>
          </a:p>
        </p:txBody>
      </p:sp>
      <p:pic>
        <p:nvPicPr>
          <p:cNvPr id="2" name="Picture 1">
            <a:extLst>
              <a:ext uri="{FF2B5EF4-FFF2-40B4-BE49-F238E27FC236}">
                <a16:creationId xmlns:a16="http://schemas.microsoft.com/office/drawing/2014/main" id="{8F72DE42-B1AA-573A-3759-F2C559A9F969}"/>
              </a:ext>
            </a:extLst>
          </p:cNvPr>
          <p:cNvPicPr>
            <a:picLocks noChangeAspect="1"/>
          </p:cNvPicPr>
          <p:nvPr/>
        </p:nvPicPr>
        <p:blipFill>
          <a:blip r:embed="rId4"/>
          <a:stretch>
            <a:fillRect/>
          </a:stretch>
        </p:blipFill>
        <p:spPr>
          <a:xfrm>
            <a:off x="670089" y="1103174"/>
            <a:ext cx="10851821" cy="4651651"/>
          </a:xfrm>
          <a:prstGeom prst="rect">
            <a:avLst/>
          </a:prstGeom>
        </p:spPr>
      </p:pic>
    </p:spTree>
    <p:extLst>
      <p:ext uri="{BB962C8B-B14F-4D97-AF65-F5344CB8AC3E}">
        <p14:creationId xmlns:p14="http://schemas.microsoft.com/office/powerpoint/2010/main" val="322054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341901B5-54FD-4B44-A07E-D651282DF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27405D71-C37E-449D-A61C-11064F760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1" name="Freeform 11">
            <a:extLst>
              <a:ext uri="{FF2B5EF4-FFF2-40B4-BE49-F238E27FC236}">
                <a16:creationId xmlns:a16="http://schemas.microsoft.com/office/drawing/2014/main" id="{6C97661C-87C2-4FD2-AE84-0FA740CF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5" name="TextBox 4">
            <a:extLst>
              <a:ext uri="{FF2B5EF4-FFF2-40B4-BE49-F238E27FC236}">
                <a16:creationId xmlns:a16="http://schemas.microsoft.com/office/drawing/2014/main" id="{2FAFBB99-76BB-3F21-BCFB-CA733C839BD8}"/>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Year 2023</a:t>
            </a:r>
          </a:p>
        </p:txBody>
      </p:sp>
      <p:pic>
        <p:nvPicPr>
          <p:cNvPr id="4" name="Picture 3">
            <a:extLst>
              <a:ext uri="{FF2B5EF4-FFF2-40B4-BE49-F238E27FC236}">
                <a16:creationId xmlns:a16="http://schemas.microsoft.com/office/drawing/2014/main" id="{8DB08A95-4240-4C1D-F6AE-61CBCA611058}"/>
              </a:ext>
            </a:extLst>
          </p:cNvPr>
          <p:cNvPicPr>
            <a:picLocks noChangeAspect="1"/>
          </p:cNvPicPr>
          <p:nvPr/>
        </p:nvPicPr>
        <p:blipFill rotWithShape="1">
          <a:blip r:embed="rId3"/>
          <a:srcRect b="43856"/>
          <a:stretch/>
        </p:blipFill>
        <p:spPr>
          <a:xfrm>
            <a:off x="2527174" y="5775398"/>
            <a:ext cx="7320532" cy="894569"/>
          </a:xfrm>
          <a:prstGeom prst="rect">
            <a:avLst/>
          </a:prstGeom>
        </p:spPr>
      </p:pic>
      <p:pic>
        <p:nvPicPr>
          <p:cNvPr id="3" name="Picture 2">
            <a:extLst>
              <a:ext uri="{FF2B5EF4-FFF2-40B4-BE49-F238E27FC236}">
                <a16:creationId xmlns:a16="http://schemas.microsoft.com/office/drawing/2014/main" id="{FF83D9A9-BECB-7A03-C4DA-4A9A6875B88C}"/>
              </a:ext>
            </a:extLst>
          </p:cNvPr>
          <p:cNvPicPr>
            <a:picLocks noChangeAspect="1"/>
          </p:cNvPicPr>
          <p:nvPr/>
        </p:nvPicPr>
        <p:blipFill>
          <a:blip r:embed="rId4"/>
          <a:stretch>
            <a:fillRect/>
          </a:stretch>
        </p:blipFill>
        <p:spPr>
          <a:xfrm>
            <a:off x="1657727" y="1015663"/>
            <a:ext cx="8876545" cy="4651651"/>
          </a:xfrm>
          <a:prstGeom prst="rect">
            <a:avLst/>
          </a:prstGeom>
        </p:spPr>
      </p:pic>
      <p:sp>
        <p:nvSpPr>
          <p:cNvPr id="7" name="Rectangle 6">
            <a:extLst>
              <a:ext uri="{FF2B5EF4-FFF2-40B4-BE49-F238E27FC236}">
                <a16:creationId xmlns:a16="http://schemas.microsoft.com/office/drawing/2014/main" id="{277114E8-FC87-D10C-3071-A5FA2750AF61}"/>
              </a:ext>
            </a:extLst>
          </p:cNvPr>
          <p:cNvSpPr/>
          <p:nvPr/>
        </p:nvSpPr>
        <p:spPr>
          <a:xfrm>
            <a:off x="2299580" y="1123747"/>
            <a:ext cx="2611148" cy="4153495"/>
          </a:xfrm>
          <a:prstGeom prst="rect">
            <a:avLst/>
          </a:prstGeom>
          <a:noFill/>
          <a:ln w="38100">
            <a:solidFill>
              <a:srgbClr val="FFFF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298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56" name="Group 6">
            <a:extLst>
              <a:ext uri="{FF2B5EF4-FFF2-40B4-BE49-F238E27FC236}">
                <a16:creationId xmlns:a16="http://schemas.microsoft.com/office/drawing/2014/main" id="{259C671B-1B22-4141-A9C0-2E7941FDA7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7" name="Freeform 11">
              <a:extLst>
                <a:ext uri="{FF2B5EF4-FFF2-40B4-BE49-F238E27FC236}">
                  <a16:creationId xmlns:a16="http://schemas.microsoft.com/office/drawing/2014/main" id="{7B2F5A4B-FA0F-4625-82F7-1D3F11281B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9" name="Freeform 12">
              <a:extLst>
                <a:ext uri="{FF2B5EF4-FFF2-40B4-BE49-F238E27FC236}">
                  <a16:creationId xmlns:a16="http://schemas.microsoft.com/office/drawing/2014/main" id="{9ACB0BAE-722F-4C91-8C2A-44EF768E83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8" name="Freeform 13">
              <a:extLst>
                <a:ext uri="{FF2B5EF4-FFF2-40B4-BE49-F238E27FC236}">
                  <a16:creationId xmlns:a16="http://schemas.microsoft.com/office/drawing/2014/main" id="{C3AC4D9F-59AC-421A-9FF3-C936CEC439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1" name="Freeform 14">
              <a:extLst>
                <a:ext uri="{FF2B5EF4-FFF2-40B4-BE49-F238E27FC236}">
                  <a16:creationId xmlns:a16="http://schemas.microsoft.com/office/drawing/2014/main" id="{797BCE03-677D-4D65-A4D1-1FD721DD5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59" name="Freeform 15">
              <a:extLst>
                <a:ext uri="{FF2B5EF4-FFF2-40B4-BE49-F238E27FC236}">
                  <a16:creationId xmlns:a16="http://schemas.microsoft.com/office/drawing/2014/main" id="{D007E5D0-0B4E-4094-988C-9917146C2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60" name="Freeform 16">
              <a:extLst>
                <a:ext uri="{FF2B5EF4-FFF2-40B4-BE49-F238E27FC236}">
                  <a16:creationId xmlns:a16="http://schemas.microsoft.com/office/drawing/2014/main" id="{024DB804-C06B-4A0A-AC43-6BCCB7D76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61" name="Freeform 17">
              <a:extLst>
                <a:ext uri="{FF2B5EF4-FFF2-40B4-BE49-F238E27FC236}">
                  <a16:creationId xmlns:a16="http://schemas.microsoft.com/office/drawing/2014/main" id="{B51DC17A-305E-486E-A527-5E8068E9EF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5" name="Freeform 18">
              <a:extLst>
                <a:ext uri="{FF2B5EF4-FFF2-40B4-BE49-F238E27FC236}">
                  <a16:creationId xmlns:a16="http://schemas.microsoft.com/office/drawing/2014/main" id="{B6CCA716-6D46-4523-BF96-FF1B0C546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62" name="Freeform 19">
              <a:extLst>
                <a:ext uri="{FF2B5EF4-FFF2-40B4-BE49-F238E27FC236}">
                  <a16:creationId xmlns:a16="http://schemas.microsoft.com/office/drawing/2014/main" id="{E632B09A-D30C-4268-B28B-ACD6127630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63" name="Freeform 20">
              <a:extLst>
                <a:ext uri="{FF2B5EF4-FFF2-40B4-BE49-F238E27FC236}">
                  <a16:creationId xmlns:a16="http://schemas.microsoft.com/office/drawing/2014/main" id="{5FC839A4-228B-4EC0-8AF4-D8E38ECE6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8" name="Freeform 21">
              <a:extLst>
                <a:ext uri="{FF2B5EF4-FFF2-40B4-BE49-F238E27FC236}">
                  <a16:creationId xmlns:a16="http://schemas.microsoft.com/office/drawing/2014/main" id="{A8FFB1A1-5BB5-4551-87CD-F3365E6FE9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9" name="Freeform 22">
              <a:extLst>
                <a:ext uri="{FF2B5EF4-FFF2-40B4-BE49-F238E27FC236}">
                  <a16:creationId xmlns:a16="http://schemas.microsoft.com/office/drawing/2014/main" id="{D05AF173-8E70-41FA-9254-DF9AC3DDA2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64" name="Group 20">
            <a:extLst>
              <a:ext uri="{FF2B5EF4-FFF2-40B4-BE49-F238E27FC236}">
                <a16:creationId xmlns:a16="http://schemas.microsoft.com/office/drawing/2014/main" id="{1D56A4CE-A3F4-4CFF-9A65-C029AC17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2" name="Freeform 27">
              <a:extLst>
                <a:ext uri="{FF2B5EF4-FFF2-40B4-BE49-F238E27FC236}">
                  <a16:creationId xmlns:a16="http://schemas.microsoft.com/office/drawing/2014/main" id="{DF669161-0B30-4C76-96BF-962027487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3" name="Freeform 28">
              <a:extLst>
                <a:ext uri="{FF2B5EF4-FFF2-40B4-BE49-F238E27FC236}">
                  <a16:creationId xmlns:a16="http://schemas.microsoft.com/office/drawing/2014/main" id="{A5232353-CF7C-44DD-8BEE-1C8FF54CD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4" name="Freeform 29">
              <a:extLst>
                <a:ext uri="{FF2B5EF4-FFF2-40B4-BE49-F238E27FC236}">
                  <a16:creationId xmlns:a16="http://schemas.microsoft.com/office/drawing/2014/main" id="{AEA6CAE2-8741-4E88-A632-69C2B2EC58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5" name="Freeform 30">
              <a:extLst>
                <a:ext uri="{FF2B5EF4-FFF2-40B4-BE49-F238E27FC236}">
                  <a16:creationId xmlns:a16="http://schemas.microsoft.com/office/drawing/2014/main" id="{014AC37D-4388-4AE6-9D4D-CCD99A608C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6" name="Freeform 31">
              <a:extLst>
                <a:ext uri="{FF2B5EF4-FFF2-40B4-BE49-F238E27FC236}">
                  <a16:creationId xmlns:a16="http://schemas.microsoft.com/office/drawing/2014/main" id="{7FE084B0-333E-4F7C-83F1-F7D132527D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7" name="Freeform 32">
              <a:extLst>
                <a:ext uri="{FF2B5EF4-FFF2-40B4-BE49-F238E27FC236}">
                  <a16:creationId xmlns:a16="http://schemas.microsoft.com/office/drawing/2014/main" id="{FDCFCB98-2E3A-4227-823C-80489BB284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8" name="Freeform 33">
              <a:extLst>
                <a:ext uri="{FF2B5EF4-FFF2-40B4-BE49-F238E27FC236}">
                  <a16:creationId xmlns:a16="http://schemas.microsoft.com/office/drawing/2014/main" id="{252F94DE-A6A3-4463-BE05-34281F1C87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9" name="Freeform 34">
              <a:extLst>
                <a:ext uri="{FF2B5EF4-FFF2-40B4-BE49-F238E27FC236}">
                  <a16:creationId xmlns:a16="http://schemas.microsoft.com/office/drawing/2014/main" id="{16EA21FA-886F-43CF-9D44-C1342F3055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0" name="Freeform 35">
              <a:extLst>
                <a:ext uri="{FF2B5EF4-FFF2-40B4-BE49-F238E27FC236}">
                  <a16:creationId xmlns:a16="http://schemas.microsoft.com/office/drawing/2014/main" id="{88C821A5-BCF7-47FE-894F-0ADC5FDB28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1" name="Freeform 36">
              <a:extLst>
                <a:ext uri="{FF2B5EF4-FFF2-40B4-BE49-F238E27FC236}">
                  <a16:creationId xmlns:a16="http://schemas.microsoft.com/office/drawing/2014/main" id="{F8337ECE-206A-472E-AFC4-0F230C91E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2" name="Freeform 37">
              <a:extLst>
                <a:ext uri="{FF2B5EF4-FFF2-40B4-BE49-F238E27FC236}">
                  <a16:creationId xmlns:a16="http://schemas.microsoft.com/office/drawing/2014/main" id="{90BB2EC4-D043-4B43-87E7-723A787EE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3" name="Freeform 38">
              <a:extLst>
                <a:ext uri="{FF2B5EF4-FFF2-40B4-BE49-F238E27FC236}">
                  <a16:creationId xmlns:a16="http://schemas.microsoft.com/office/drawing/2014/main" id="{04013015-AF71-47BC-BE4D-ED9EFA24FF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65" name="Rectangle 34">
            <a:extLst>
              <a:ext uri="{FF2B5EF4-FFF2-40B4-BE49-F238E27FC236}">
                <a16:creationId xmlns:a16="http://schemas.microsoft.com/office/drawing/2014/main" id="{71B30B18-D920-4E3E-B931-1F310244C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6" name="Freeform 11">
            <a:extLst>
              <a:ext uri="{FF2B5EF4-FFF2-40B4-BE49-F238E27FC236}">
                <a16:creationId xmlns:a16="http://schemas.microsoft.com/office/drawing/2014/main" id="{C70EF50A-66E6-460A-8AF9-47A10D0D99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7" name="Rectangle 38">
            <a:extLst>
              <a:ext uri="{FF2B5EF4-FFF2-40B4-BE49-F238E27FC236}">
                <a16:creationId xmlns:a16="http://schemas.microsoft.com/office/drawing/2014/main" id="{8E612726-6AD2-4BFC-B44A-BA092E156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40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40">
            <a:extLst>
              <a:ext uri="{FF2B5EF4-FFF2-40B4-BE49-F238E27FC236}">
                <a16:creationId xmlns:a16="http://schemas.microsoft.com/office/drawing/2014/main" id="{884B9C2C-FD52-48EF-8BDE-720C5030F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37129"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Freeform 11">
            <a:extLst>
              <a:ext uri="{FF2B5EF4-FFF2-40B4-BE49-F238E27FC236}">
                <a16:creationId xmlns:a16="http://schemas.microsoft.com/office/drawing/2014/main" id="{A1DE0485-65C8-4D95-9B34-C55884FC27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2" name="Picture 1">
            <a:extLst>
              <a:ext uri="{FF2B5EF4-FFF2-40B4-BE49-F238E27FC236}">
                <a16:creationId xmlns:a16="http://schemas.microsoft.com/office/drawing/2014/main" id="{50DD32B1-1C57-8913-9404-4F4401650DD7}"/>
              </a:ext>
            </a:extLst>
          </p:cNvPr>
          <p:cNvPicPr>
            <a:picLocks noChangeAspect="1"/>
          </p:cNvPicPr>
          <p:nvPr/>
        </p:nvPicPr>
        <p:blipFill>
          <a:blip r:embed="rId3"/>
          <a:stretch>
            <a:fillRect/>
          </a:stretch>
        </p:blipFill>
        <p:spPr>
          <a:xfrm>
            <a:off x="1749318" y="640080"/>
            <a:ext cx="9747574" cy="5797665"/>
          </a:xfrm>
          <a:prstGeom prst="rect">
            <a:avLst/>
          </a:prstGeom>
        </p:spPr>
      </p:pic>
    </p:spTree>
    <p:extLst>
      <p:ext uri="{BB962C8B-B14F-4D97-AF65-F5344CB8AC3E}">
        <p14:creationId xmlns:p14="http://schemas.microsoft.com/office/powerpoint/2010/main" val="3627456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341901B5-54FD-4B44-A07E-D651282DF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27405D71-C37E-449D-A61C-11064F760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1" name="Freeform 11">
            <a:extLst>
              <a:ext uri="{FF2B5EF4-FFF2-40B4-BE49-F238E27FC236}">
                <a16:creationId xmlns:a16="http://schemas.microsoft.com/office/drawing/2014/main" id="{6C97661C-87C2-4FD2-AE84-0FA740CF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TextBox 2">
            <a:extLst>
              <a:ext uri="{FF2B5EF4-FFF2-40B4-BE49-F238E27FC236}">
                <a16:creationId xmlns:a16="http://schemas.microsoft.com/office/drawing/2014/main" id="{3884C89C-22AA-7CCD-F50E-18DD01A19BAD}"/>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Most-Recent 6,030 Years</a:t>
            </a:r>
          </a:p>
        </p:txBody>
      </p:sp>
      <p:pic>
        <p:nvPicPr>
          <p:cNvPr id="2" name="Picture 1">
            <a:extLst>
              <a:ext uri="{FF2B5EF4-FFF2-40B4-BE49-F238E27FC236}">
                <a16:creationId xmlns:a16="http://schemas.microsoft.com/office/drawing/2014/main" id="{4EECDF6F-C8F7-403E-2D5C-FBA65636C3D2}"/>
              </a:ext>
            </a:extLst>
          </p:cNvPr>
          <p:cNvPicPr>
            <a:picLocks noChangeAspect="1"/>
          </p:cNvPicPr>
          <p:nvPr/>
        </p:nvPicPr>
        <p:blipFill>
          <a:blip r:embed="rId3"/>
          <a:stretch>
            <a:fillRect/>
          </a:stretch>
        </p:blipFill>
        <p:spPr>
          <a:xfrm>
            <a:off x="1919870" y="1611006"/>
            <a:ext cx="8535140" cy="4651651"/>
          </a:xfrm>
          <a:prstGeom prst="rect">
            <a:avLst/>
          </a:prstGeom>
        </p:spPr>
      </p:pic>
    </p:spTree>
    <p:extLst>
      <p:ext uri="{BB962C8B-B14F-4D97-AF65-F5344CB8AC3E}">
        <p14:creationId xmlns:p14="http://schemas.microsoft.com/office/powerpoint/2010/main" val="2791310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066" name="Group 2065">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2067"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068"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069"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070"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071"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072"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073"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074"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75"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076"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077"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078"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080" name="Group 2079">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081"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082"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083"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084"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085"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086"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087"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088"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2089"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90"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091"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092"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094" name="Rectangle 2093">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96" name="Freeform 6">
            <a:extLst>
              <a:ext uri="{FF2B5EF4-FFF2-40B4-BE49-F238E27FC236}">
                <a16:creationId xmlns:a16="http://schemas.microsoft.com/office/drawing/2014/main" id="{3623DEAC-F39C-45D6-86DC-1033F6429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2098" name="Rectangle 2097">
            <a:extLst>
              <a:ext uri="{FF2B5EF4-FFF2-40B4-BE49-F238E27FC236}">
                <a16:creationId xmlns:a16="http://schemas.microsoft.com/office/drawing/2014/main" id="{3CC92A7C-6A58-4E58-B13D-BD8BAEA6D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00" name="Group 2099">
            <a:extLst>
              <a:ext uri="{FF2B5EF4-FFF2-40B4-BE49-F238E27FC236}">
                <a16:creationId xmlns:a16="http://schemas.microsoft.com/office/drawing/2014/main" id="{BE28EF24-9AAC-46CE-915B-C3513A9786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2101" name="Freeform 11">
              <a:extLst>
                <a:ext uri="{FF2B5EF4-FFF2-40B4-BE49-F238E27FC236}">
                  <a16:creationId xmlns:a16="http://schemas.microsoft.com/office/drawing/2014/main" id="{22A4915C-5BAE-4EF1-98D9-80B7ACCC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102" name="Freeform 12">
              <a:extLst>
                <a:ext uri="{FF2B5EF4-FFF2-40B4-BE49-F238E27FC236}">
                  <a16:creationId xmlns:a16="http://schemas.microsoft.com/office/drawing/2014/main" id="{F4633A4E-2C66-4250-AAF4-88BFB27145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103" name="Freeform 13">
              <a:extLst>
                <a:ext uri="{FF2B5EF4-FFF2-40B4-BE49-F238E27FC236}">
                  <a16:creationId xmlns:a16="http://schemas.microsoft.com/office/drawing/2014/main" id="{D946C36C-F30A-469F-9887-FD626B5889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104" name="Freeform 14">
              <a:extLst>
                <a:ext uri="{FF2B5EF4-FFF2-40B4-BE49-F238E27FC236}">
                  <a16:creationId xmlns:a16="http://schemas.microsoft.com/office/drawing/2014/main" id="{453195CD-75B2-44EB-AE90-2F3CB86B16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105" name="Freeform 15">
              <a:extLst>
                <a:ext uri="{FF2B5EF4-FFF2-40B4-BE49-F238E27FC236}">
                  <a16:creationId xmlns:a16="http://schemas.microsoft.com/office/drawing/2014/main" id="{D358E0A7-46FF-4777-8BB6-7F869F3A6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106" name="Freeform 16">
              <a:extLst>
                <a:ext uri="{FF2B5EF4-FFF2-40B4-BE49-F238E27FC236}">
                  <a16:creationId xmlns:a16="http://schemas.microsoft.com/office/drawing/2014/main" id="{7448C2A2-1FD8-456F-B43C-10C95E72F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107" name="Freeform 17">
              <a:extLst>
                <a:ext uri="{FF2B5EF4-FFF2-40B4-BE49-F238E27FC236}">
                  <a16:creationId xmlns:a16="http://schemas.microsoft.com/office/drawing/2014/main" id="{98CFDE0C-EB8B-4A76-AA76-E37E285A9D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108" name="Freeform 18">
              <a:extLst>
                <a:ext uri="{FF2B5EF4-FFF2-40B4-BE49-F238E27FC236}">
                  <a16:creationId xmlns:a16="http://schemas.microsoft.com/office/drawing/2014/main" id="{E638037C-E45E-431C-B053-DA572B446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109" name="Freeform 19">
              <a:extLst>
                <a:ext uri="{FF2B5EF4-FFF2-40B4-BE49-F238E27FC236}">
                  <a16:creationId xmlns:a16="http://schemas.microsoft.com/office/drawing/2014/main" id="{B62D87FA-4675-41EE-96E5-5F7D9A8091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10" name="Freeform 20">
              <a:extLst>
                <a:ext uri="{FF2B5EF4-FFF2-40B4-BE49-F238E27FC236}">
                  <a16:creationId xmlns:a16="http://schemas.microsoft.com/office/drawing/2014/main" id="{8584ED54-D08D-4121-A2D6-90AD77B24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111" name="Freeform 21">
              <a:extLst>
                <a:ext uri="{FF2B5EF4-FFF2-40B4-BE49-F238E27FC236}">
                  <a16:creationId xmlns:a16="http://schemas.microsoft.com/office/drawing/2014/main" id="{C5B0EDA2-D009-4AAE-BC70-2B8183AF89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112" name="Freeform 22">
              <a:extLst>
                <a:ext uri="{FF2B5EF4-FFF2-40B4-BE49-F238E27FC236}">
                  <a16:creationId xmlns:a16="http://schemas.microsoft.com/office/drawing/2014/main" id="{0DABB3EA-C682-4AB4-89E3-F738C3BFC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sp>
        <p:nvSpPr>
          <p:cNvPr id="3" name="TextBox 2">
            <a:extLst>
              <a:ext uri="{FF2B5EF4-FFF2-40B4-BE49-F238E27FC236}">
                <a16:creationId xmlns:a16="http://schemas.microsoft.com/office/drawing/2014/main" id="{3884C89C-22AA-7CCD-F50E-18DD01A19BAD}"/>
              </a:ext>
            </a:extLst>
          </p:cNvPr>
          <p:cNvSpPr txBox="1"/>
          <p:nvPr/>
        </p:nvSpPr>
        <p:spPr>
          <a:xfrm>
            <a:off x="2589213" y="3767328"/>
            <a:ext cx="8915399" cy="1924635"/>
          </a:xfrm>
          <a:prstGeom prst="rect">
            <a:avLst/>
          </a:prstGeom>
        </p:spPr>
        <p:txBody>
          <a:bodyPr vert="horz" lIns="91440" tIns="45720" rIns="91440" bIns="45720" rtlCol="0" anchor="b">
            <a:normAutofit/>
          </a:bodyPr>
          <a:lstStyle/>
          <a:p>
            <a:pPr>
              <a:spcBef>
                <a:spcPct val="0"/>
              </a:spcBef>
              <a:spcAft>
                <a:spcPts val="600"/>
              </a:spcAft>
            </a:pPr>
            <a:r>
              <a:rPr lang="en-US" sz="5400" b="1">
                <a:solidFill>
                  <a:schemeClr val="tx1">
                    <a:lumMod val="85000"/>
                    <a:lumOff val="15000"/>
                  </a:schemeClr>
                </a:solidFill>
                <a:effectLst/>
                <a:latin typeface="+mj-lt"/>
                <a:ea typeface="+mj-ea"/>
                <a:cs typeface="+mj-cs"/>
              </a:rPr>
              <a:t>Most-Recent 6,030 Years</a:t>
            </a:r>
          </a:p>
        </p:txBody>
      </p:sp>
      <p:grpSp>
        <p:nvGrpSpPr>
          <p:cNvPr id="2114" name="Group 2113">
            <a:extLst>
              <a:ext uri="{FF2B5EF4-FFF2-40B4-BE49-F238E27FC236}">
                <a16:creationId xmlns:a16="http://schemas.microsoft.com/office/drawing/2014/main" id="{455AD17B-B3F7-4D05-8FA5-6493F2CBA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115" name="Freeform 27">
              <a:extLst>
                <a:ext uri="{FF2B5EF4-FFF2-40B4-BE49-F238E27FC236}">
                  <a16:creationId xmlns:a16="http://schemas.microsoft.com/office/drawing/2014/main" id="{B96F8D32-B863-4FAD-974E-FEC8D87524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116" name="Freeform 28">
              <a:extLst>
                <a:ext uri="{FF2B5EF4-FFF2-40B4-BE49-F238E27FC236}">
                  <a16:creationId xmlns:a16="http://schemas.microsoft.com/office/drawing/2014/main" id="{992A048B-63EE-41EA-91CF-68B186A91C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117" name="Freeform 29">
              <a:extLst>
                <a:ext uri="{FF2B5EF4-FFF2-40B4-BE49-F238E27FC236}">
                  <a16:creationId xmlns:a16="http://schemas.microsoft.com/office/drawing/2014/main" id="{BAB9D9BE-A169-4344-B592-657BA18C3B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118" name="Freeform 30">
              <a:extLst>
                <a:ext uri="{FF2B5EF4-FFF2-40B4-BE49-F238E27FC236}">
                  <a16:creationId xmlns:a16="http://schemas.microsoft.com/office/drawing/2014/main" id="{F0D83F40-BD05-4F3B-A67A-0E39072744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119" name="Freeform 31">
              <a:extLst>
                <a:ext uri="{FF2B5EF4-FFF2-40B4-BE49-F238E27FC236}">
                  <a16:creationId xmlns:a16="http://schemas.microsoft.com/office/drawing/2014/main" id="{F6DF37C0-E9F2-4D87-B6DC-A5C025108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120" name="Freeform 32">
              <a:extLst>
                <a:ext uri="{FF2B5EF4-FFF2-40B4-BE49-F238E27FC236}">
                  <a16:creationId xmlns:a16="http://schemas.microsoft.com/office/drawing/2014/main" id="{D1A4E04D-137A-40D0-97B2-CCD94E38E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121" name="Freeform 33">
              <a:extLst>
                <a:ext uri="{FF2B5EF4-FFF2-40B4-BE49-F238E27FC236}">
                  <a16:creationId xmlns:a16="http://schemas.microsoft.com/office/drawing/2014/main" id="{FDE9DA00-36D7-45AF-BFE3-6B2407BB2D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122" name="Freeform 34">
              <a:extLst>
                <a:ext uri="{FF2B5EF4-FFF2-40B4-BE49-F238E27FC236}">
                  <a16:creationId xmlns:a16="http://schemas.microsoft.com/office/drawing/2014/main" id="{CD78AA11-D71F-4734-97DD-EAABD61EAC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2123" name="Freeform 35">
              <a:extLst>
                <a:ext uri="{FF2B5EF4-FFF2-40B4-BE49-F238E27FC236}">
                  <a16:creationId xmlns:a16="http://schemas.microsoft.com/office/drawing/2014/main" id="{231073E1-6D36-4D35-9574-BFF0BE32C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124" name="Freeform 36">
              <a:extLst>
                <a:ext uri="{FF2B5EF4-FFF2-40B4-BE49-F238E27FC236}">
                  <a16:creationId xmlns:a16="http://schemas.microsoft.com/office/drawing/2014/main" id="{9FF5CEF9-5243-4286-BBFD-C6D18F703E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25" name="Freeform 37">
              <a:extLst>
                <a:ext uri="{FF2B5EF4-FFF2-40B4-BE49-F238E27FC236}">
                  <a16:creationId xmlns:a16="http://schemas.microsoft.com/office/drawing/2014/main" id="{3987C798-9007-4905-A4D2-F6B7778E54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126" name="Freeform 38">
              <a:extLst>
                <a:ext uri="{FF2B5EF4-FFF2-40B4-BE49-F238E27FC236}">
                  <a16:creationId xmlns:a16="http://schemas.microsoft.com/office/drawing/2014/main" id="{914CF9AC-68D2-4433-9A54-DD1C15C34E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128" name="Rectangle 2127">
            <a:extLst>
              <a:ext uri="{FF2B5EF4-FFF2-40B4-BE49-F238E27FC236}">
                <a16:creationId xmlns:a16="http://schemas.microsoft.com/office/drawing/2014/main" id="{B73365D6-A648-4720-8CD8-4C4EAECA10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442185CE-B2E5-2B84-175D-D2A9622408FE}"/>
              </a:ext>
            </a:extLst>
          </p:cNvPr>
          <p:cNvPicPr>
            <a:picLocks noChangeAspect="1"/>
          </p:cNvPicPr>
          <p:nvPr/>
        </p:nvPicPr>
        <p:blipFill>
          <a:blip r:embed="rId3"/>
          <a:stretch>
            <a:fillRect/>
          </a:stretch>
        </p:blipFill>
        <p:spPr>
          <a:xfrm>
            <a:off x="2589212" y="1014094"/>
            <a:ext cx="8962708" cy="2442338"/>
          </a:xfrm>
          <a:prstGeom prst="rect">
            <a:avLst/>
          </a:prstGeom>
          <a:ln>
            <a:noFill/>
          </a:ln>
          <a:effectLst>
            <a:softEdge rad="112500"/>
          </a:effectLst>
        </p:spPr>
      </p:pic>
      <p:sp>
        <p:nvSpPr>
          <p:cNvPr id="2130" name="Freeform 33">
            <a:extLst>
              <a:ext uri="{FF2B5EF4-FFF2-40B4-BE49-F238E27FC236}">
                <a16:creationId xmlns:a16="http://schemas.microsoft.com/office/drawing/2014/main" id="{186DB3B2-CEAC-4F62-A76F-B1FA76714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588986"/>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Tree>
    <p:extLst>
      <p:ext uri="{BB962C8B-B14F-4D97-AF65-F5344CB8AC3E}">
        <p14:creationId xmlns:p14="http://schemas.microsoft.com/office/powerpoint/2010/main" val="1158051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341901B5-54FD-4B44-A07E-D651282DF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27405D71-C37E-449D-A61C-11064F760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1" name="Freeform 11">
            <a:extLst>
              <a:ext uri="{FF2B5EF4-FFF2-40B4-BE49-F238E27FC236}">
                <a16:creationId xmlns:a16="http://schemas.microsoft.com/office/drawing/2014/main" id="{6C97661C-87C2-4FD2-AE84-0FA740CF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TextBox 2">
            <a:extLst>
              <a:ext uri="{FF2B5EF4-FFF2-40B4-BE49-F238E27FC236}">
                <a16:creationId xmlns:a16="http://schemas.microsoft.com/office/drawing/2014/main" id="{3884C89C-22AA-7CCD-F50E-18DD01A19BAD}"/>
              </a:ext>
            </a:extLst>
          </p:cNvPr>
          <p:cNvSpPr txBox="1"/>
          <p:nvPr/>
        </p:nvSpPr>
        <p:spPr>
          <a:xfrm>
            <a:off x="0" y="0"/>
            <a:ext cx="12192000" cy="1015663"/>
          </a:xfrm>
          <a:prstGeom prst="rect">
            <a:avLst/>
          </a:prstGeom>
          <a:noFill/>
        </p:spPr>
        <p:txBody>
          <a:bodyPr wrap="square">
            <a:spAutoFit/>
          </a:bodyPr>
          <a:lstStyle/>
          <a:p>
            <a:pPr algn="ctr"/>
            <a:r>
              <a:rPr lang="en-US" sz="6000" b="1" i="0" dirty="0">
                <a:solidFill>
                  <a:srgbClr val="0D1E38"/>
                </a:solidFill>
                <a:effectLst/>
                <a:latin typeface="Lora" pitchFamily="2" charset="0"/>
              </a:rPr>
              <a:t>Going Full Circle</a:t>
            </a:r>
            <a:endParaRPr lang="en-US" sz="6000" b="1" dirty="0">
              <a:effectLst/>
              <a:latin typeface="+mj-lt"/>
            </a:endParaRPr>
          </a:p>
        </p:txBody>
      </p:sp>
      <p:sp>
        <p:nvSpPr>
          <p:cNvPr id="2" name="TextBox 1">
            <a:extLst>
              <a:ext uri="{FF2B5EF4-FFF2-40B4-BE49-F238E27FC236}">
                <a16:creationId xmlns:a16="http://schemas.microsoft.com/office/drawing/2014/main" id="{68D2B57C-8BCB-41BC-1D00-620506801CAB}"/>
              </a:ext>
            </a:extLst>
          </p:cNvPr>
          <p:cNvSpPr txBox="1"/>
          <p:nvPr/>
        </p:nvSpPr>
        <p:spPr>
          <a:xfrm>
            <a:off x="10472468" y="2724727"/>
            <a:ext cx="1470150" cy="646331"/>
          </a:xfrm>
          <a:prstGeom prst="rect">
            <a:avLst/>
          </a:prstGeom>
          <a:noFill/>
        </p:spPr>
        <p:txBody>
          <a:bodyPr wrap="square" rtlCol="0">
            <a:spAutoFit/>
          </a:bodyPr>
          <a:lstStyle/>
          <a:p>
            <a:r>
              <a:rPr lang="en-US" dirty="0"/>
              <a:t>37-Year Outlook…?</a:t>
            </a:r>
          </a:p>
        </p:txBody>
      </p:sp>
      <p:sp>
        <p:nvSpPr>
          <p:cNvPr id="4" name="TextBox 3">
            <a:extLst>
              <a:ext uri="{FF2B5EF4-FFF2-40B4-BE49-F238E27FC236}">
                <a16:creationId xmlns:a16="http://schemas.microsoft.com/office/drawing/2014/main" id="{C3A172C6-5C50-490F-036A-43657C728A2C}"/>
              </a:ext>
            </a:extLst>
          </p:cNvPr>
          <p:cNvSpPr txBox="1"/>
          <p:nvPr/>
        </p:nvSpPr>
        <p:spPr>
          <a:xfrm>
            <a:off x="10612582" y="3717985"/>
            <a:ext cx="1069675" cy="369332"/>
          </a:xfrm>
          <a:prstGeom prst="rect">
            <a:avLst/>
          </a:prstGeom>
          <a:noFill/>
        </p:spPr>
        <p:txBody>
          <a:bodyPr wrap="square" rtlCol="0">
            <a:spAutoFit/>
          </a:bodyPr>
          <a:lstStyle/>
          <a:p>
            <a:r>
              <a:rPr lang="en-US" dirty="0"/>
              <a:t>Nope!</a:t>
            </a:r>
          </a:p>
        </p:txBody>
      </p:sp>
      <p:sp>
        <p:nvSpPr>
          <p:cNvPr id="5" name="TextBox 4">
            <a:extLst>
              <a:ext uri="{FF2B5EF4-FFF2-40B4-BE49-F238E27FC236}">
                <a16:creationId xmlns:a16="http://schemas.microsoft.com/office/drawing/2014/main" id="{38F61104-4209-54D4-0F85-51D3D394311E}"/>
              </a:ext>
            </a:extLst>
          </p:cNvPr>
          <p:cNvSpPr txBox="1"/>
          <p:nvPr/>
        </p:nvSpPr>
        <p:spPr>
          <a:xfrm>
            <a:off x="10666693" y="4433234"/>
            <a:ext cx="1180251" cy="923330"/>
          </a:xfrm>
          <a:prstGeom prst="rect">
            <a:avLst/>
          </a:prstGeom>
          <a:noFill/>
        </p:spPr>
        <p:txBody>
          <a:bodyPr wrap="square" rtlCol="0">
            <a:spAutoFit/>
          </a:bodyPr>
          <a:lstStyle/>
          <a:p>
            <a:r>
              <a:rPr lang="en-US" dirty="0"/>
              <a:t>Only a 22-Year Outlook</a:t>
            </a:r>
          </a:p>
        </p:txBody>
      </p:sp>
      <p:pic>
        <p:nvPicPr>
          <p:cNvPr id="6" name="Picture 5">
            <a:extLst>
              <a:ext uri="{FF2B5EF4-FFF2-40B4-BE49-F238E27FC236}">
                <a16:creationId xmlns:a16="http://schemas.microsoft.com/office/drawing/2014/main" id="{FE15B772-1C82-4827-A3E7-F80D91532D3D}"/>
              </a:ext>
            </a:extLst>
          </p:cNvPr>
          <p:cNvPicPr>
            <a:picLocks noChangeAspect="1"/>
          </p:cNvPicPr>
          <p:nvPr/>
        </p:nvPicPr>
        <p:blipFill>
          <a:blip r:embed="rId3"/>
          <a:stretch>
            <a:fillRect/>
          </a:stretch>
        </p:blipFill>
        <p:spPr>
          <a:xfrm>
            <a:off x="1427584" y="1576825"/>
            <a:ext cx="8535140" cy="4651651"/>
          </a:xfrm>
          <a:prstGeom prst="rect">
            <a:avLst/>
          </a:prstGeom>
        </p:spPr>
      </p:pic>
    </p:spTree>
    <p:extLst>
      <p:ext uri="{BB962C8B-B14F-4D97-AF65-F5344CB8AC3E}">
        <p14:creationId xmlns:p14="http://schemas.microsoft.com/office/powerpoint/2010/main" val="3865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4" name="Rectangle 17">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Green dialogue boxes">
            <a:extLst>
              <a:ext uri="{FF2B5EF4-FFF2-40B4-BE49-F238E27FC236}">
                <a16:creationId xmlns:a16="http://schemas.microsoft.com/office/drawing/2014/main" id="{DCFC37F1-1181-0DAF-BAAB-F2275BF3FC87}"/>
              </a:ext>
            </a:extLst>
          </p:cNvPr>
          <p:cNvPicPr>
            <a:picLocks noChangeAspect="1"/>
          </p:cNvPicPr>
          <p:nvPr/>
        </p:nvPicPr>
        <p:blipFill rotWithShape="1">
          <a:blip r:embed="rId3"/>
          <a:srcRect l="1971" r="6083" b="2"/>
          <a:stretch/>
        </p:blipFill>
        <p:spPr>
          <a:xfrm>
            <a:off x="1" y="10"/>
            <a:ext cx="7574440" cy="6857990"/>
          </a:xfrm>
          <a:prstGeom prst="rect">
            <a:avLst/>
          </a:prstGeom>
        </p:spPr>
      </p:pic>
      <p:sp>
        <p:nvSpPr>
          <p:cNvPr id="25"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8E0197AE-288E-1BC7-AC2F-24829844170C}"/>
              </a:ext>
            </a:extLst>
          </p:cNvPr>
          <p:cNvSpPr>
            <a:spLocks noGrp="1"/>
          </p:cNvSpPr>
          <p:nvPr>
            <p:ph type="title"/>
          </p:nvPr>
        </p:nvSpPr>
        <p:spPr>
          <a:xfrm>
            <a:off x="541867" y="787400"/>
            <a:ext cx="7145866" cy="778933"/>
          </a:xfrm>
        </p:spPr>
        <p:txBody>
          <a:bodyPr anchor="ctr">
            <a:normAutofit/>
          </a:bodyPr>
          <a:lstStyle/>
          <a:p>
            <a:r>
              <a:rPr lang="en-US" sz="3200" dirty="0">
                <a:solidFill>
                  <a:srgbClr val="FEFFFF"/>
                </a:solidFill>
                <a:latin typeface="Times New Roman" panose="02020603050405020304" pitchFamily="18" charset="0"/>
                <a:cs typeface="Times New Roman" panose="02020603050405020304" pitchFamily="18" charset="0"/>
              </a:rPr>
              <a:t>How do we currently discuss timing?</a:t>
            </a:r>
          </a:p>
        </p:txBody>
      </p:sp>
      <p:sp>
        <p:nvSpPr>
          <p:cNvPr id="3" name="Content Placeholder 2">
            <a:extLst>
              <a:ext uri="{FF2B5EF4-FFF2-40B4-BE49-F238E27FC236}">
                <a16:creationId xmlns:a16="http://schemas.microsoft.com/office/drawing/2014/main" id="{3DC8ED0D-7902-BF54-C36D-4D5AE1EF33E8}"/>
              </a:ext>
            </a:extLst>
          </p:cNvPr>
          <p:cNvSpPr>
            <a:spLocks noGrp="1"/>
          </p:cNvSpPr>
          <p:nvPr>
            <p:ph idx="1"/>
          </p:nvPr>
        </p:nvSpPr>
        <p:spPr>
          <a:xfrm>
            <a:off x="7860770" y="2017668"/>
            <a:ext cx="3750205" cy="3857816"/>
          </a:xfrm>
        </p:spPr>
        <p:txBody>
          <a:bodyPr>
            <a:normAutofit/>
          </a:bodyPr>
          <a:lstStyle/>
          <a:p>
            <a:pPr>
              <a:buClr>
                <a:srgbClr val="52DDA6"/>
              </a:buClr>
            </a:pPr>
            <a:r>
              <a:rPr lang="en-US" dirty="0">
                <a:solidFill>
                  <a:schemeClr val="tx1">
                    <a:lumMod val="95000"/>
                    <a:lumOff val="5000"/>
                  </a:schemeClr>
                </a:solidFill>
              </a:rPr>
              <a:t>These earthquakes happen every ____ to ____ hundred years…</a:t>
            </a:r>
          </a:p>
        </p:txBody>
      </p:sp>
    </p:spTree>
    <p:extLst>
      <p:ext uri="{BB962C8B-B14F-4D97-AF65-F5344CB8AC3E}">
        <p14:creationId xmlns:p14="http://schemas.microsoft.com/office/powerpoint/2010/main" val="388674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1"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2"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3"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4"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5"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6"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7"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8"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9"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0"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1"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2"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4" name="Group 23">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25"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6"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7"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8"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9"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0"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1"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2"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3"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4"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5"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6"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8" name="Rectangle 37">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42" name="Rectangle 41">
            <a:extLst>
              <a:ext uri="{FF2B5EF4-FFF2-40B4-BE49-F238E27FC236}">
                <a16:creationId xmlns:a16="http://schemas.microsoft.com/office/drawing/2014/main" id="{FA94DED7-0A28-4AD9-8747-E94113225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4" name="Rectangle 43">
            <a:extLst>
              <a:ext uri="{FF2B5EF4-FFF2-40B4-BE49-F238E27FC236}">
                <a16:creationId xmlns:a16="http://schemas.microsoft.com/office/drawing/2014/main" id="{6F175609-91A3-416E-BC3D-7548FDE029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6" name="Rectangle 45">
            <a:extLst>
              <a:ext uri="{FF2B5EF4-FFF2-40B4-BE49-F238E27FC236}">
                <a16:creationId xmlns:a16="http://schemas.microsoft.com/office/drawing/2014/main" id="{9A3B0D54-9DF0-4FF8-A0AA-B4234DF35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rgbClr val="5C3228"/>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6" name="Picture 5" descr="River running through an empty valley">
            <a:extLst>
              <a:ext uri="{FF2B5EF4-FFF2-40B4-BE49-F238E27FC236}">
                <a16:creationId xmlns:a16="http://schemas.microsoft.com/office/drawing/2014/main" id="{7E35A294-FE96-122D-F580-BDC2A6F49436}"/>
              </a:ext>
            </a:extLst>
          </p:cNvPr>
          <p:cNvPicPr>
            <a:picLocks noChangeAspect="1"/>
          </p:cNvPicPr>
          <p:nvPr/>
        </p:nvPicPr>
        <p:blipFill rotWithShape="1">
          <a:blip r:embed="rId3"/>
          <a:srcRect r="10250" b="1"/>
          <a:stretch/>
        </p:blipFill>
        <p:spPr>
          <a:xfrm>
            <a:off x="4639732" y="10"/>
            <a:ext cx="7552267" cy="6857990"/>
          </a:xfrm>
          <a:prstGeom prst="rect">
            <a:avLst/>
          </a:prstGeom>
        </p:spPr>
      </p:pic>
      <p:sp>
        <p:nvSpPr>
          <p:cNvPr id="5" name="TextBox 4">
            <a:extLst>
              <a:ext uri="{FF2B5EF4-FFF2-40B4-BE49-F238E27FC236}">
                <a16:creationId xmlns:a16="http://schemas.microsoft.com/office/drawing/2014/main" id="{ECE40B72-3E56-6C46-9749-81FE997CB3DE}"/>
              </a:ext>
            </a:extLst>
          </p:cNvPr>
          <p:cNvSpPr txBox="1"/>
          <p:nvPr/>
        </p:nvSpPr>
        <p:spPr>
          <a:xfrm>
            <a:off x="0" y="-9067"/>
            <a:ext cx="4629064" cy="923330"/>
          </a:xfrm>
          <a:prstGeom prst="rect">
            <a:avLst/>
          </a:prstGeom>
          <a:noFill/>
        </p:spPr>
        <p:txBody>
          <a:bodyPr wrap="square" rtlCol="0">
            <a:spAutoFit/>
          </a:bodyPr>
          <a:lstStyle/>
          <a:p>
            <a:r>
              <a:rPr lang="en-US" sz="3000" dirty="0">
                <a:solidFill>
                  <a:schemeClr val="bg1"/>
                </a:solidFill>
                <a:latin typeface="Times New Roman" panose="02020603050405020304" pitchFamily="18" charset="0"/>
                <a:cs typeface="Times New Roman" panose="02020603050405020304" pitchFamily="18" charset="0"/>
              </a:rPr>
              <a:t>Every 500 – 600 Years</a:t>
            </a:r>
          </a:p>
          <a:p>
            <a:pPr>
              <a:spcBef>
                <a:spcPct val="0"/>
              </a:spcBef>
            </a:pPr>
            <a:r>
              <a:rPr lang="en-US" sz="1200" dirty="0">
                <a:solidFill>
                  <a:srgbClr val="333333"/>
                </a:solidFill>
                <a:latin typeface="Times New Roman" panose="02020603050405020304" pitchFamily="18" charset="0"/>
                <a:cs typeface="Times New Roman" panose="02020603050405020304" pitchFamily="18" charset="0"/>
              </a:rPr>
              <a:t>-</a:t>
            </a:r>
            <a:r>
              <a:rPr lang="en-US" sz="1200" dirty="0">
                <a:solidFill>
                  <a:srgbClr val="333333"/>
                </a:solidFill>
                <a:latin typeface="Times New Roman" panose="02020603050405020304" pitchFamily="18" charset="0"/>
                <a:cs typeface="Times New Roman" panose="02020603050405020304" pitchFamily="18" charset="0"/>
                <a:hlinkClick r:id="rId4"/>
              </a:rPr>
              <a:t>Government of Canada</a:t>
            </a:r>
            <a:endParaRPr lang="en-US" sz="1200" dirty="0">
              <a:latin typeface="Times New Roman" panose="02020603050405020304" pitchFamily="18" charset="0"/>
              <a:cs typeface="Times New Roman" panose="02020603050405020304" pitchFamily="18" charset="0"/>
            </a:endParaRPr>
          </a:p>
          <a:p>
            <a:pPr>
              <a:spcBef>
                <a:spcPct val="0"/>
              </a:spcBef>
            </a:pPr>
            <a:r>
              <a:rPr lang="en-US" sz="1200" dirty="0">
                <a:solidFill>
                  <a:srgbClr val="1A1A1A"/>
                </a:solidFill>
                <a:latin typeface="Times New Roman" panose="02020603050405020304" pitchFamily="18" charset="0"/>
                <a:cs typeface="Times New Roman" panose="02020603050405020304" pitchFamily="18" charset="0"/>
                <a:hlinkClick r:id="rId5"/>
              </a:rPr>
              <a:t>-Cascadia Region Earthquake Workgroup (CREW)</a:t>
            </a:r>
            <a:endParaRPr lang="en-US" sz="12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A41383C7-5484-8DA2-F38A-A44439C85236}"/>
              </a:ext>
            </a:extLst>
          </p:cNvPr>
          <p:cNvSpPr txBox="1"/>
          <p:nvPr/>
        </p:nvSpPr>
        <p:spPr>
          <a:xfrm>
            <a:off x="9144" y="1203660"/>
            <a:ext cx="4629064" cy="738664"/>
          </a:xfrm>
          <a:prstGeom prst="rect">
            <a:avLst/>
          </a:prstGeom>
          <a:noFill/>
        </p:spPr>
        <p:txBody>
          <a:bodyPr wrap="square" rtlCol="0">
            <a:spAutoFit/>
          </a:bodyPr>
          <a:lstStyle/>
          <a:p>
            <a:r>
              <a:rPr lang="en-US" sz="3000" dirty="0">
                <a:solidFill>
                  <a:schemeClr val="bg1"/>
                </a:solidFill>
                <a:latin typeface="Times New Roman" panose="02020603050405020304" pitchFamily="18" charset="0"/>
                <a:cs typeface="Times New Roman" panose="02020603050405020304" pitchFamily="18" charset="0"/>
              </a:rPr>
              <a:t>Every 300 – 600 Years</a:t>
            </a:r>
          </a:p>
          <a:p>
            <a:r>
              <a:rPr lang="en-US" sz="1200" dirty="0">
                <a:solidFill>
                  <a:srgbClr val="222222"/>
                </a:solidFill>
                <a:latin typeface="Times New Roman" panose="02020603050405020304" pitchFamily="18" charset="0"/>
                <a:cs typeface="Times New Roman" panose="02020603050405020304" pitchFamily="18" charset="0"/>
                <a:hlinkClick r:id="rId6"/>
              </a:rPr>
              <a:t>-State of Oregon Emergency Operations Plan (Oregon EOP)</a:t>
            </a:r>
            <a:endParaRPr lang="en-US" sz="1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CA584EAF-2BB3-1E30-E8A1-897C228482DB}"/>
              </a:ext>
            </a:extLst>
          </p:cNvPr>
          <p:cNvSpPr txBox="1"/>
          <p:nvPr/>
        </p:nvSpPr>
        <p:spPr>
          <a:xfrm>
            <a:off x="-18288" y="2236704"/>
            <a:ext cx="4629064" cy="738664"/>
          </a:xfrm>
          <a:prstGeom prst="rect">
            <a:avLst/>
          </a:prstGeom>
          <a:noFill/>
        </p:spPr>
        <p:txBody>
          <a:bodyPr wrap="square" rtlCol="0">
            <a:spAutoFit/>
          </a:bodyPr>
          <a:lstStyle/>
          <a:p>
            <a:r>
              <a:rPr lang="en-US" sz="3000" dirty="0">
                <a:solidFill>
                  <a:schemeClr val="bg1"/>
                </a:solidFill>
                <a:latin typeface="Times New Roman" panose="02020603050405020304" pitchFamily="18" charset="0"/>
                <a:cs typeface="Times New Roman" panose="02020603050405020304" pitchFamily="18" charset="0"/>
              </a:rPr>
              <a:t>Every 400 – 600 Years</a:t>
            </a:r>
          </a:p>
          <a:p>
            <a:r>
              <a:rPr lang="en-US" sz="1200" dirty="0">
                <a:solidFill>
                  <a:srgbClr val="000000"/>
                </a:solidFill>
                <a:latin typeface="Times New Roman" panose="02020603050405020304" pitchFamily="18" charset="0"/>
                <a:cs typeface="Times New Roman" panose="02020603050405020304" pitchFamily="18" charset="0"/>
                <a:hlinkClick r:id="rId7"/>
              </a:rPr>
              <a:t>-Pacific Northwest Seismic Network (PNSN)</a:t>
            </a:r>
            <a:endParaRPr lang="en-US" sz="12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A2ECC000-DD52-EC2E-7738-1F6BBCF77520}"/>
              </a:ext>
            </a:extLst>
          </p:cNvPr>
          <p:cNvSpPr txBox="1"/>
          <p:nvPr/>
        </p:nvSpPr>
        <p:spPr>
          <a:xfrm>
            <a:off x="-10669" y="3276844"/>
            <a:ext cx="4629064" cy="1107996"/>
          </a:xfrm>
          <a:prstGeom prst="rect">
            <a:avLst/>
          </a:prstGeom>
          <a:noFill/>
        </p:spPr>
        <p:txBody>
          <a:bodyPr wrap="square" rtlCol="0">
            <a:spAutoFit/>
          </a:bodyPr>
          <a:lstStyle/>
          <a:p>
            <a:r>
              <a:rPr lang="en-US" sz="3000" dirty="0">
                <a:solidFill>
                  <a:schemeClr val="bg1"/>
                </a:solidFill>
                <a:latin typeface="Times New Roman" panose="02020603050405020304" pitchFamily="18" charset="0"/>
                <a:cs typeface="Times New Roman" panose="02020603050405020304" pitchFamily="18" charset="0"/>
              </a:rPr>
              <a:t>Every 300 – 500 Years</a:t>
            </a:r>
          </a:p>
          <a:p>
            <a:r>
              <a:rPr lang="en-US" sz="1200" dirty="0">
                <a:solidFill>
                  <a:srgbClr val="1B1B1B"/>
                </a:solidFill>
                <a:latin typeface="Times New Roman" panose="02020603050405020304" pitchFamily="18" charset="0"/>
                <a:cs typeface="Times New Roman" panose="02020603050405020304" pitchFamily="18" charset="0"/>
                <a:hlinkClick r:id="rId8"/>
              </a:rPr>
              <a:t>-USGS</a:t>
            </a:r>
            <a:endParaRPr lang="en-US" sz="1200" dirty="0">
              <a:solidFill>
                <a:srgbClr val="1B1B1B"/>
              </a:solidFill>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hlinkClick r:id="rId9"/>
              </a:rPr>
              <a:t>-City of Seattle  </a:t>
            </a:r>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hlinkClick r:id="rId10"/>
              </a:rPr>
              <a:t>-Berkeley Seismology Lab</a:t>
            </a:r>
            <a:endParaRPr lang="en-US" sz="1200" dirty="0">
              <a:latin typeface="Times New Roman" panose="02020603050405020304" pitchFamily="18" charset="0"/>
              <a:cs typeface="Times New Roman" panose="02020603050405020304" pitchFamily="18" charset="0"/>
            </a:endParaRPr>
          </a:p>
        </p:txBody>
      </p:sp>
      <p:grpSp>
        <p:nvGrpSpPr>
          <p:cNvPr id="58" name="Group 57">
            <a:extLst>
              <a:ext uri="{FF2B5EF4-FFF2-40B4-BE49-F238E27FC236}">
                <a16:creationId xmlns:a16="http://schemas.microsoft.com/office/drawing/2014/main" id="{A7FD11EC-7E9F-B1A6-9999-D3889611DED2}"/>
              </a:ext>
            </a:extLst>
          </p:cNvPr>
          <p:cNvGrpSpPr>
            <a:grpSpLocks noChangeAspect="1"/>
          </p:cNvGrpSpPr>
          <p:nvPr/>
        </p:nvGrpSpPr>
        <p:grpSpPr>
          <a:xfrm>
            <a:off x="479936" y="4926795"/>
            <a:ext cx="3647854" cy="1480237"/>
            <a:chOff x="3377839" y="2128533"/>
            <a:chExt cx="7701048" cy="3124954"/>
          </a:xfrm>
        </p:grpSpPr>
        <p:cxnSp>
          <p:nvCxnSpPr>
            <p:cNvPr id="59" name="Straight Connector 58">
              <a:extLst>
                <a:ext uri="{FF2B5EF4-FFF2-40B4-BE49-F238E27FC236}">
                  <a16:creationId xmlns:a16="http://schemas.microsoft.com/office/drawing/2014/main" id="{45D0B289-A98B-4FCB-0D87-C1FC0F245083}"/>
                </a:ext>
              </a:extLst>
            </p:cNvPr>
            <p:cNvCxnSpPr/>
            <p:nvPr/>
          </p:nvCxnSpPr>
          <p:spPr>
            <a:xfrm>
              <a:off x="5517593" y="3430528"/>
              <a:ext cx="10355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1887F71-ABE1-7030-76BA-3ED92CDE264A}"/>
                </a:ext>
              </a:extLst>
            </p:cNvPr>
            <p:cNvCxnSpPr/>
            <p:nvPr/>
          </p:nvCxnSpPr>
          <p:spPr>
            <a:xfrm>
              <a:off x="6696490" y="3430528"/>
              <a:ext cx="10355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959A13AA-936D-91F0-7F08-17B4C3856075}"/>
                </a:ext>
              </a:extLst>
            </p:cNvPr>
            <p:cNvSpPr/>
            <p:nvPr/>
          </p:nvSpPr>
          <p:spPr>
            <a:xfrm>
              <a:off x="5372449" y="3327326"/>
              <a:ext cx="138070" cy="17334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2" name="Oval 61">
              <a:extLst>
                <a:ext uri="{FF2B5EF4-FFF2-40B4-BE49-F238E27FC236}">
                  <a16:creationId xmlns:a16="http://schemas.microsoft.com/office/drawing/2014/main" id="{A4EA6290-472F-F152-FD8D-D5309E24AAAE}"/>
                </a:ext>
              </a:extLst>
            </p:cNvPr>
            <p:cNvSpPr/>
            <p:nvPr/>
          </p:nvSpPr>
          <p:spPr>
            <a:xfrm>
              <a:off x="6550478" y="3345413"/>
              <a:ext cx="138070" cy="17334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a:extLst>
                <a:ext uri="{FF2B5EF4-FFF2-40B4-BE49-F238E27FC236}">
                  <a16:creationId xmlns:a16="http://schemas.microsoft.com/office/drawing/2014/main" id="{F18E4803-5D50-0005-F406-8F448BE1E6F6}"/>
                </a:ext>
              </a:extLst>
            </p:cNvPr>
            <p:cNvSpPr/>
            <p:nvPr/>
          </p:nvSpPr>
          <p:spPr>
            <a:xfrm>
              <a:off x="7726226" y="3349155"/>
              <a:ext cx="138070" cy="17334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extBox 63">
              <a:extLst>
                <a:ext uri="{FF2B5EF4-FFF2-40B4-BE49-F238E27FC236}">
                  <a16:creationId xmlns:a16="http://schemas.microsoft.com/office/drawing/2014/main" id="{652A4567-A5B6-5C14-14F0-4ED8A05B60B5}"/>
                </a:ext>
              </a:extLst>
            </p:cNvPr>
            <p:cNvSpPr txBox="1"/>
            <p:nvPr/>
          </p:nvSpPr>
          <p:spPr>
            <a:xfrm>
              <a:off x="5358530" y="3619779"/>
              <a:ext cx="338554" cy="1633708"/>
            </a:xfrm>
            <a:prstGeom prst="rect">
              <a:avLst/>
            </a:prstGeom>
            <a:noFill/>
          </p:spPr>
          <p:txBody>
            <a:bodyPr vert="vert" wrap="square" rtlCol="0">
              <a:spAutoFit/>
            </a:bodyPr>
            <a:lstStyle/>
            <a:p>
              <a:r>
                <a:rPr lang="en-US" sz="1000" b="1" dirty="0">
                  <a:solidFill>
                    <a:schemeClr val="bg1"/>
                  </a:solidFill>
                </a:rPr>
                <a:t>300 Years</a:t>
              </a:r>
            </a:p>
          </p:txBody>
        </p:sp>
        <p:sp>
          <p:nvSpPr>
            <p:cNvPr id="65" name="TextBox 64">
              <a:extLst>
                <a:ext uri="{FF2B5EF4-FFF2-40B4-BE49-F238E27FC236}">
                  <a16:creationId xmlns:a16="http://schemas.microsoft.com/office/drawing/2014/main" id="{ABD8C20B-AE60-DE66-2B6C-3EF5653C2D85}"/>
                </a:ext>
              </a:extLst>
            </p:cNvPr>
            <p:cNvSpPr txBox="1"/>
            <p:nvPr/>
          </p:nvSpPr>
          <p:spPr>
            <a:xfrm>
              <a:off x="6536559" y="3601226"/>
              <a:ext cx="338554" cy="1633708"/>
            </a:xfrm>
            <a:prstGeom prst="rect">
              <a:avLst/>
            </a:prstGeom>
            <a:noFill/>
          </p:spPr>
          <p:txBody>
            <a:bodyPr vert="vert" wrap="square" rtlCol="0">
              <a:spAutoFit/>
            </a:bodyPr>
            <a:lstStyle/>
            <a:p>
              <a:r>
                <a:rPr lang="en-US" sz="1000" b="1" dirty="0">
                  <a:solidFill>
                    <a:schemeClr val="bg1"/>
                  </a:solidFill>
                </a:rPr>
                <a:t>400 Years</a:t>
              </a:r>
            </a:p>
          </p:txBody>
        </p:sp>
        <p:sp>
          <p:nvSpPr>
            <p:cNvPr id="66" name="TextBox 65">
              <a:extLst>
                <a:ext uri="{FF2B5EF4-FFF2-40B4-BE49-F238E27FC236}">
                  <a16:creationId xmlns:a16="http://schemas.microsoft.com/office/drawing/2014/main" id="{D698AA9D-EC6B-D3DE-9348-B4F161BE6635}"/>
                </a:ext>
              </a:extLst>
            </p:cNvPr>
            <p:cNvSpPr txBox="1"/>
            <p:nvPr/>
          </p:nvSpPr>
          <p:spPr>
            <a:xfrm>
              <a:off x="7716700" y="3603876"/>
              <a:ext cx="338554" cy="1633708"/>
            </a:xfrm>
            <a:prstGeom prst="rect">
              <a:avLst/>
            </a:prstGeom>
            <a:noFill/>
          </p:spPr>
          <p:txBody>
            <a:bodyPr vert="vert" wrap="square" rtlCol="0">
              <a:spAutoFit/>
            </a:bodyPr>
            <a:lstStyle/>
            <a:p>
              <a:r>
                <a:rPr lang="en-US" sz="1000" b="1" dirty="0">
                  <a:solidFill>
                    <a:schemeClr val="bg1"/>
                  </a:solidFill>
                </a:rPr>
                <a:t>500 Years</a:t>
              </a:r>
            </a:p>
          </p:txBody>
        </p:sp>
        <p:pic>
          <p:nvPicPr>
            <p:cNvPr id="67" name="Picture 66" descr="A picture containing font, typography, graphics, design&#10;&#10;Description automatically generated">
              <a:extLst>
                <a:ext uri="{FF2B5EF4-FFF2-40B4-BE49-F238E27FC236}">
                  <a16:creationId xmlns:a16="http://schemas.microsoft.com/office/drawing/2014/main" id="{08C3056D-1F7C-725D-3FC6-E57E0884915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77839" y="2189677"/>
              <a:ext cx="2177366" cy="2297466"/>
            </a:xfrm>
            <a:prstGeom prst="rect">
              <a:avLst/>
            </a:prstGeom>
          </p:spPr>
        </p:pic>
        <p:pic>
          <p:nvPicPr>
            <p:cNvPr id="68" name="Picture 67" descr="A picture containing font, typography, graphics, design&#10;&#10;Description automatically generated">
              <a:extLst>
                <a:ext uri="{FF2B5EF4-FFF2-40B4-BE49-F238E27FC236}">
                  <a16:creationId xmlns:a16="http://schemas.microsoft.com/office/drawing/2014/main" id="{E1D16AC8-DC4A-746C-A355-90516A08940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901520" y="2171600"/>
              <a:ext cx="2177367" cy="2297465"/>
            </a:xfrm>
            <a:prstGeom prst="rect">
              <a:avLst/>
            </a:prstGeom>
            <a:ln>
              <a:noFill/>
            </a:ln>
          </p:spPr>
        </p:pic>
        <p:cxnSp>
          <p:nvCxnSpPr>
            <p:cNvPr id="69" name="Straight Connector 68">
              <a:extLst>
                <a:ext uri="{FF2B5EF4-FFF2-40B4-BE49-F238E27FC236}">
                  <a16:creationId xmlns:a16="http://schemas.microsoft.com/office/drawing/2014/main" id="{F9B1C170-B554-EEE7-5AF0-1F5C2AB023B0}"/>
                </a:ext>
              </a:extLst>
            </p:cNvPr>
            <p:cNvCxnSpPr/>
            <p:nvPr/>
          </p:nvCxnSpPr>
          <p:spPr>
            <a:xfrm>
              <a:off x="5725181" y="3184369"/>
              <a:ext cx="0" cy="433368"/>
            </a:xfrm>
            <a:prstGeom prst="line">
              <a:avLst/>
            </a:prstGeom>
            <a:ln w="28575">
              <a:solidFill>
                <a:schemeClr val="bg1"/>
              </a:solidFill>
            </a:ln>
          </p:spPr>
          <p:style>
            <a:lnRef idx="1">
              <a:schemeClr val="accent3"/>
            </a:lnRef>
            <a:fillRef idx="0">
              <a:schemeClr val="accent3"/>
            </a:fillRef>
            <a:effectRef idx="0">
              <a:schemeClr val="accent3"/>
            </a:effectRef>
            <a:fontRef idx="minor">
              <a:schemeClr val="tx1"/>
            </a:fontRef>
          </p:style>
        </p:cxnSp>
        <p:sp>
          <p:nvSpPr>
            <p:cNvPr id="70" name="TextBox 69">
              <a:extLst>
                <a:ext uri="{FF2B5EF4-FFF2-40B4-BE49-F238E27FC236}">
                  <a16:creationId xmlns:a16="http://schemas.microsoft.com/office/drawing/2014/main" id="{031574D7-7E83-5634-F354-91B2F7310616}"/>
                </a:ext>
              </a:extLst>
            </p:cNvPr>
            <p:cNvSpPr txBox="1"/>
            <p:nvPr/>
          </p:nvSpPr>
          <p:spPr>
            <a:xfrm>
              <a:off x="3547632" y="2128533"/>
              <a:ext cx="2501186" cy="519801"/>
            </a:xfrm>
            <a:prstGeom prst="rect">
              <a:avLst/>
            </a:prstGeom>
            <a:noFill/>
          </p:spPr>
          <p:txBody>
            <a:bodyPr wrap="square" rtlCol="0">
              <a:spAutoFit/>
            </a:bodyPr>
            <a:lstStyle/>
            <a:p>
              <a:r>
                <a:rPr lang="en-US" sz="1000" b="1" dirty="0">
                  <a:solidFill>
                    <a:schemeClr val="bg1"/>
                  </a:solidFill>
                </a:rPr>
                <a:t>You are here</a:t>
              </a:r>
            </a:p>
          </p:txBody>
        </p:sp>
        <p:cxnSp>
          <p:nvCxnSpPr>
            <p:cNvPr id="71" name="Straight Arrow Connector 70">
              <a:extLst>
                <a:ext uri="{FF2B5EF4-FFF2-40B4-BE49-F238E27FC236}">
                  <a16:creationId xmlns:a16="http://schemas.microsoft.com/office/drawing/2014/main" id="{C0899D9F-7641-C33A-10F2-6BAD4F2B593F}"/>
                </a:ext>
              </a:extLst>
            </p:cNvPr>
            <p:cNvCxnSpPr>
              <a:cxnSpLocks/>
            </p:cNvCxnSpPr>
            <p:nvPr/>
          </p:nvCxnSpPr>
          <p:spPr>
            <a:xfrm>
              <a:off x="5459946" y="2613402"/>
              <a:ext cx="252210" cy="545733"/>
            </a:xfrm>
            <a:prstGeom prst="straightConnector1">
              <a:avLst/>
            </a:prstGeom>
            <a:ln w="28575">
              <a:solidFill>
                <a:schemeClr val="bg1"/>
              </a:solidFill>
              <a:tailEnd type="triangle"/>
            </a:ln>
          </p:spPr>
          <p:style>
            <a:lnRef idx="1">
              <a:schemeClr val="accent3"/>
            </a:lnRef>
            <a:fillRef idx="0">
              <a:schemeClr val="accent3"/>
            </a:fillRef>
            <a:effectRef idx="0">
              <a:schemeClr val="accent3"/>
            </a:effectRef>
            <a:fontRef idx="minor">
              <a:schemeClr val="tx1"/>
            </a:fontRef>
          </p:style>
        </p:cxnSp>
        <p:cxnSp>
          <p:nvCxnSpPr>
            <p:cNvPr id="72" name="Straight Connector 71">
              <a:extLst>
                <a:ext uri="{FF2B5EF4-FFF2-40B4-BE49-F238E27FC236}">
                  <a16:creationId xmlns:a16="http://schemas.microsoft.com/office/drawing/2014/main" id="{BBE3BE6F-DF6A-D6BE-2CF2-15EA807A8A70}"/>
                </a:ext>
              </a:extLst>
            </p:cNvPr>
            <p:cNvCxnSpPr/>
            <p:nvPr/>
          </p:nvCxnSpPr>
          <p:spPr>
            <a:xfrm>
              <a:off x="7864296" y="3432287"/>
              <a:ext cx="10355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5DC35C83-8FAB-92DE-8A92-596919AA92BE}"/>
                </a:ext>
              </a:extLst>
            </p:cNvPr>
            <p:cNvSpPr/>
            <p:nvPr/>
          </p:nvSpPr>
          <p:spPr>
            <a:xfrm>
              <a:off x="8901974" y="3337111"/>
              <a:ext cx="138070" cy="17334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id="{2351D8CB-7C7E-0E83-07B7-79390628816B}"/>
                </a:ext>
              </a:extLst>
            </p:cNvPr>
            <p:cNvSpPr txBox="1"/>
            <p:nvPr/>
          </p:nvSpPr>
          <p:spPr>
            <a:xfrm>
              <a:off x="8816867" y="3619779"/>
              <a:ext cx="338554" cy="1633708"/>
            </a:xfrm>
            <a:prstGeom prst="rect">
              <a:avLst/>
            </a:prstGeom>
            <a:noFill/>
            <a:ln>
              <a:noFill/>
            </a:ln>
          </p:spPr>
          <p:txBody>
            <a:bodyPr vert="vert" wrap="square" rtlCol="0">
              <a:spAutoFit/>
            </a:bodyPr>
            <a:lstStyle/>
            <a:p>
              <a:r>
                <a:rPr lang="en-US" sz="1000" b="1" dirty="0">
                  <a:solidFill>
                    <a:schemeClr val="bg1"/>
                  </a:solidFill>
                </a:rPr>
                <a:t>600 Years</a:t>
              </a:r>
            </a:p>
          </p:txBody>
        </p:sp>
      </p:grpSp>
      <p:sp>
        <p:nvSpPr>
          <p:cNvPr id="75" name="TextBox 74">
            <a:extLst>
              <a:ext uri="{FF2B5EF4-FFF2-40B4-BE49-F238E27FC236}">
                <a16:creationId xmlns:a16="http://schemas.microsoft.com/office/drawing/2014/main" id="{F32D6F02-A0D9-9F57-EF54-EB9D29F305B5}"/>
              </a:ext>
            </a:extLst>
          </p:cNvPr>
          <p:cNvSpPr txBox="1"/>
          <p:nvPr/>
        </p:nvSpPr>
        <p:spPr>
          <a:xfrm>
            <a:off x="22374" y="6541318"/>
            <a:ext cx="1218564" cy="246221"/>
          </a:xfrm>
          <a:prstGeom prst="rect">
            <a:avLst/>
          </a:prstGeom>
          <a:noFill/>
        </p:spPr>
        <p:txBody>
          <a:bodyPr wrap="square" rtlCol="0">
            <a:spAutoFit/>
          </a:bodyPr>
          <a:lstStyle/>
          <a:p>
            <a:r>
              <a:rPr lang="en-US" sz="1000" b="1" dirty="0">
                <a:solidFill>
                  <a:schemeClr val="bg1"/>
                </a:solidFill>
              </a:rPr>
              <a:t>January 26, 1700</a:t>
            </a:r>
          </a:p>
        </p:txBody>
      </p:sp>
      <p:sp>
        <p:nvSpPr>
          <p:cNvPr id="76" name="TextBox 75">
            <a:extLst>
              <a:ext uri="{FF2B5EF4-FFF2-40B4-BE49-F238E27FC236}">
                <a16:creationId xmlns:a16="http://schemas.microsoft.com/office/drawing/2014/main" id="{F2068A1A-81EF-4746-220D-6534A7EFE677}"/>
              </a:ext>
            </a:extLst>
          </p:cNvPr>
          <p:cNvSpPr txBox="1"/>
          <p:nvPr/>
        </p:nvSpPr>
        <p:spPr>
          <a:xfrm>
            <a:off x="3415834" y="6527831"/>
            <a:ext cx="1218564" cy="246221"/>
          </a:xfrm>
          <a:prstGeom prst="rect">
            <a:avLst/>
          </a:prstGeom>
          <a:noFill/>
        </p:spPr>
        <p:txBody>
          <a:bodyPr wrap="square" rtlCol="0">
            <a:spAutoFit/>
          </a:bodyPr>
          <a:lstStyle/>
          <a:p>
            <a:r>
              <a:rPr lang="en-US" sz="1000" b="1" dirty="0">
                <a:solidFill>
                  <a:schemeClr val="bg1"/>
                </a:solidFill>
              </a:rPr>
              <a:t>323 Years</a:t>
            </a:r>
          </a:p>
        </p:txBody>
      </p:sp>
    </p:spTree>
    <p:extLst>
      <p:ext uri="{BB962C8B-B14F-4D97-AF65-F5344CB8AC3E}">
        <p14:creationId xmlns:p14="http://schemas.microsoft.com/office/powerpoint/2010/main" val="191946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75"/>
                                        </p:tgtEl>
                                        <p:attrNameLst>
                                          <p:attrName>style.visibility</p:attrName>
                                        </p:attrNameLst>
                                      </p:cBhvr>
                                      <p:to>
                                        <p:strVal val="visible"/>
                                      </p:to>
                                    </p:set>
                                    <p:animEffect transition="in" filter="wipe(down)">
                                      <p:cBhvr>
                                        <p:cTn id="31" dur="500"/>
                                        <p:tgtEl>
                                          <p:spTgt spid="7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wipe(down)">
                                      <p:cBhvr>
                                        <p:cTn id="36" dur="500"/>
                                        <p:tgtEl>
                                          <p:spTgt spid="7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p:cTn id="41" dur="500" fill="hold"/>
                                        <p:tgtEl>
                                          <p:spTgt spid="58"/>
                                        </p:tgtEl>
                                        <p:attrNameLst>
                                          <p:attrName>ppt_w</p:attrName>
                                        </p:attrNameLst>
                                      </p:cBhvr>
                                      <p:tavLst>
                                        <p:tav tm="0">
                                          <p:val>
                                            <p:fltVal val="0"/>
                                          </p:val>
                                        </p:tav>
                                        <p:tav tm="100000">
                                          <p:val>
                                            <p:strVal val="#ppt_w"/>
                                          </p:val>
                                        </p:tav>
                                      </p:tavLst>
                                    </p:anim>
                                    <p:anim calcmode="lin" valueType="num">
                                      <p:cBhvr>
                                        <p:cTn id="42" dur="500" fill="hold"/>
                                        <p:tgtEl>
                                          <p:spTgt spid="58"/>
                                        </p:tgtEl>
                                        <p:attrNameLst>
                                          <p:attrName>ppt_h</p:attrName>
                                        </p:attrNameLst>
                                      </p:cBhvr>
                                      <p:tavLst>
                                        <p:tav tm="0">
                                          <p:val>
                                            <p:fltVal val="0"/>
                                          </p:val>
                                        </p:tav>
                                        <p:tav tm="100000">
                                          <p:val>
                                            <p:strVal val="#ppt_h"/>
                                          </p:val>
                                        </p:tav>
                                      </p:tavLst>
                                    </p:anim>
                                    <p:animEffect transition="in" filter="fade">
                                      <p:cBhvr>
                                        <p:cTn id="4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75" grpId="0"/>
      <p:bldP spid="7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341901B5-54FD-4B44-A07E-D651282DF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27405D71-C37E-449D-A61C-11064F760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1" name="Freeform 11">
            <a:extLst>
              <a:ext uri="{FF2B5EF4-FFF2-40B4-BE49-F238E27FC236}">
                <a16:creationId xmlns:a16="http://schemas.microsoft.com/office/drawing/2014/main" id="{6C97661C-87C2-4FD2-AE84-0FA740CF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5" name="TextBox 4">
            <a:extLst>
              <a:ext uri="{FF2B5EF4-FFF2-40B4-BE49-F238E27FC236}">
                <a16:creationId xmlns:a16="http://schemas.microsoft.com/office/drawing/2014/main" id="{2FAFBB99-76BB-3F21-BCFB-CA733C839BD8}"/>
              </a:ext>
            </a:extLst>
          </p:cNvPr>
          <p:cNvSpPr txBox="1"/>
          <p:nvPr/>
        </p:nvSpPr>
        <p:spPr>
          <a:xfrm>
            <a:off x="0" y="0"/>
            <a:ext cx="12192000" cy="1015663"/>
          </a:xfrm>
          <a:prstGeom prst="rect">
            <a:avLst/>
          </a:prstGeom>
          <a:noFill/>
        </p:spPr>
        <p:txBody>
          <a:bodyPr wrap="square">
            <a:spAutoFit/>
          </a:bodyPr>
          <a:lstStyle/>
          <a:p>
            <a:pPr algn="ctr"/>
            <a:r>
              <a:rPr lang="en-US" sz="6000" b="1" dirty="0">
                <a:effectLst/>
                <a:latin typeface="+mj-lt"/>
              </a:rPr>
              <a:t>Year 2023</a:t>
            </a:r>
          </a:p>
        </p:txBody>
      </p:sp>
      <p:pic>
        <p:nvPicPr>
          <p:cNvPr id="3" name="Picture 2">
            <a:extLst>
              <a:ext uri="{FF2B5EF4-FFF2-40B4-BE49-F238E27FC236}">
                <a16:creationId xmlns:a16="http://schemas.microsoft.com/office/drawing/2014/main" id="{FF83D9A9-BECB-7A03-C4DA-4A9A6875B88C}"/>
              </a:ext>
            </a:extLst>
          </p:cNvPr>
          <p:cNvPicPr>
            <a:picLocks noChangeAspect="1"/>
          </p:cNvPicPr>
          <p:nvPr/>
        </p:nvPicPr>
        <p:blipFill>
          <a:blip r:embed="rId3"/>
          <a:stretch>
            <a:fillRect/>
          </a:stretch>
        </p:blipFill>
        <p:spPr>
          <a:xfrm>
            <a:off x="1657727" y="2087081"/>
            <a:ext cx="8876545" cy="4651651"/>
          </a:xfrm>
          <a:prstGeom prst="rect">
            <a:avLst/>
          </a:prstGeom>
        </p:spPr>
      </p:pic>
    </p:spTree>
    <p:extLst>
      <p:ext uri="{BB962C8B-B14F-4D97-AF65-F5344CB8AC3E}">
        <p14:creationId xmlns:p14="http://schemas.microsoft.com/office/powerpoint/2010/main" val="666963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FE01EC-E5FB-EF07-8516-5DEC70D3DD70}"/>
              </a:ext>
            </a:extLst>
          </p:cNvPr>
          <p:cNvGrpSpPr/>
          <p:nvPr/>
        </p:nvGrpSpPr>
        <p:grpSpPr>
          <a:xfrm>
            <a:off x="2348207" y="5927169"/>
            <a:ext cx="9686695" cy="1018314"/>
            <a:chOff x="1250835" y="3369297"/>
            <a:chExt cx="9686695" cy="1018314"/>
          </a:xfrm>
        </p:grpSpPr>
        <p:grpSp>
          <p:nvGrpSpPr>
            <p:cNvPr id="43" name="Group 42">
              <a:extLst>
                <a:ext uri="{FF2B5EF4-FFF2-40B4-BE49-F238E27FC236}">
                  <a16:creationId xmlns:a16="http://schemas.microsoft.com/office/drawing/2014/main" id="{EFF58BD4-E29C-5156-190E-664EAF212708}"/>
                </a:ext>
              </a:extLst>
            </p:cNvPr>
            <p:cNvGrpSpPr/>
            <p:nvPr/>
          </p:nvGrpSpPr>
          <p:grpSpPr>
            <a:xfrm>
              <a:off x="1374392" y="3369297"/>
              <a:ext cx="9439581" cy="115210"/>
              <a:chOff x="1374392" y="3369297"/>
              <a:chExt cx="9439581" cy="115210"/>
            </a:xfrm>
          </p:grpSpPr>
          <p:cxnSp>
            <p:nvCxnSpPr>
              <p:cNvPr id="15" name="Straight Connector 14">
                <a:extLst>
                  <a:ext uri="{FF2B5EF4-FFF2-40B4-BE49-F238E27FC236}">
                    <a16:creationId xmlns:a16="http://schemas.microsoft.com/office/drawing/2014/main" id="{C0DB9AF5-F245-BAF9-AFBF-2AEE70668BE0}"/>
                  </a:ext>
                </a:extLst>
              </p:cNvPr>
              <p:cNvCxnSpPr/>
              <p:nvPr/>
            </p:nvCxnSpPr>
            <p:spPr>
              <a:xfrm>
                <a:off x="9233831" y="3414320"/>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A4092A5-EA3A-0734-4C8C-BAF8681B9BB7}"/>
                  </a:ext>
                </a:extLst>
              </p:cNvPr>
              <p:cNvCxnSpPr/>
              <p:nvPr/>
            </p:nvCxnSpPr>
            <p:spPr>
              <a:xfrm>
                <a:off x="1460732"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32D16A3-0094-09EC-1500-9EAD8D93F566}"/>
                  </a:ext>
                </a:extLst>
              </p:cNvPr>
              <p:cNvCxnSpPr/>
              <p:nvPr/>
            </p:nvCxnSpPr>
            <p:spPr>
              <a:xfrm>
                <a:off x="2242306"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AEEC22A-6147-11F3-BC8E-6BBDD4289905}"/>
                  </a:ext>
                </a:extLst>
              </p:cNvPr>
              <p:cNvCxnSpPr/>
              <p:nvPr/>
            </p:nvCxnSpPr>
            <p:spPr>
              <a:xfrm>
                <a:off x="3022483"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82EF91A-E7E0-E410-A662-7200288306C4}"/>
                  </a:ext>
                </a:extLst>
              </p:cNvPr>
              <p:cNvCxnSpPr/>
              <p:nvPr/>
            </p:nvCxnSpPr>
            <p:spPr>
              <a:xfrm>
                <a:off x="3802659"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C957007-57D1-5304-2C0F-EA72357F1E97}"/>
                  </a:ext>
                </a:extLst>
              </p:cNvPr>
              <p:cNvCxnSpPr/>
              <p:nvPr/>
            </p:nvCxnSpPr>
            <p:spPr>
              <a:xfrm>
                <a:off x="4574446"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EDA5A0D-46BD-FA67-45E7-8CFFA2AC1298}"/>
                  </a:ext>
                </a:extLst>
              </p:cNvPr>
              <p:cNvCxnSpPr/>
              <p:nvPr/>
            </p:nvCxnSpPr>
            <p:spPr>
              <a:xfrm>
                <a:off x="5346232"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50BEFFA-EFCC-D136-FA42-DADCF9E56B76}"/>
                  </a:ext>
                </a:extLst>
              </p:cNvPr>
              <p:cNvCxnSpPr/>
              <p:nvPr/>
            </p:nvCxnSpPr>
            <p:spPr>
              <a:xfrm>
                <a:off x="6109630"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0457186-8FB4-38F5-1071-56EEC259D41C}"/>
                  </a:ext>
                </a:extLst>
              </p:cNvPr>
              <p:cNvCxnSpPr/>
              <p:nvPr/>
            </p:nvCxnSpPr>
            <p:spPr>
              <a:xfrm>
                <a:off x="6873030"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70BA968-3ED4-9F01-AAB6-54FB9150020E}"/>
                  </a:ext>
                </a:extLst>
              </p:cNvPr>
              <p:cNvCxnSpPr/>
              <p:nvPr/>
            </p:nvCxnSpPr>
            <p:spPr>
              <a:xfrm>
                <a:off x="7659498"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8D00FCC-5689-8819-844D-1C9005A138A0}"/>
                  </a:ext>
                </a:extLst>
              </p:cNvPr>
              <p:cNvCxnSpPr/>
              <p:nvPr/>
            </p:nvCxnSpPr>
            <p:spPr>
              <a:xfrm>
                <a:off x="8450859" y="3416417"/>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5E1FEFC-47E6-5AFF-6930-FA7114DD8212}"/>
                  </a:ext>
                </a:extLst>
              </p:cNvPr>
              <p:cNvCxnSpPr/>
              <p:nvPr/>
            </p:nvCxnSpPr>
            <p:spPr>
              <a:xfrm>
                <a:off x="10028688" y="3414320"/>
                <a:ext cx="685800"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4F3B7F58-4C9E-9E0A-FDE1-2B18D51BA490}"/>
                  </a:ext>
                </a:extLst>
              </p:cNvPr>
              <p:cNvSpPr/>
              <p:nvPr/>
            </p:nvSpPr>
            <p:spPr>
              <a:xfrm>
                <a:off x="2153171" y="338328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26DED6C3-FE89-4658-2D3C-31C43A0CE3B9}"/>
                  </a:ext>
                </a:extLst>
              </p:cNvPr>
              <p:cNvSpPr/>
              <p:nvPr/>
            </p:nvSpPr>
            <p:spPr>
              <a:xfrm>
                <a:off x="2934746" y="338467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4CD3AC2A-958B-44BB-256A-B85151261378}"/>
                  </a:ext>
                </a:extLst>
              </p:cNvPr>
              <p:cNvSpPr/>
              <p:nvPr/>
            </p:nvSpPr>
            <p:spPr>
              <a:xfrm>
                <a:off x="3706534" y="339306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12EA5B2E-8841-88C3-F813-13C4B0719767}"/>
                  </a:ext>
                </a:extLst>
              </p:cNvPr>
              <p:cNvSpPr/>
              <p:nvPr/>
            </p:nvSpPr>
            <p:spPr>
              <a:xfrm>
                <a:off x="4486711" y="338467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F58D83BF-B03A-8E9B-AB96-A174391E3299}"/>
                  </a:ext>
                </a:extLst>
              </p:cNvPr>
              <p:cNvSpPr/>
              <p:nvPr/>
            </p:nvSpPr>
            <p:spPr>
              <a:xfrm>
                <a:off x="5268286" y="337768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85F85197-887B-A5F4-D4E5-1AC388CF946F}"/>
                  </a:ext>
                </a:extLst>
              </p:cNvPr>
              <p:cNvSpPr/>
              <p:nvPr/>
            </p:nvSpPr>
            <p:spPr>
              <a:xfrm>
                <a:off x="6024694" y="337908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A1765563-0171-2EF3-E6E3-B882605BF11C}"/>
                  </a:ext>
                </a:extLst>
              </p:cNvPr>
              <p:cNvSpPr/>
              <p:nvPr/>
            </p:nvSpPr>
            <p:spPr>
              <a:xfrm>
                <a:off x="6789491" y="3380483"/>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990073CB-21B6-C7CC-2169-8BA98B3D97EC}"/>
                  </a:ext>
                </a:extLst>
              </p:cNvPr>
              <p:cNvSpPr/>
              <p:nvPr/>
            </p:nvSpPr>
            <p:spPr>
              <a:xfrm>
                <a:off x="7562677" y="338188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05F7C170-FF7E-E101-3207-B8A50E63E02F}"/>
                  </a:ext>
                </a:extLst>
              </p:cNvPr>
              <p:cNvSpPr/>
              <p:nvPr/>
            </p:nvSpPr>
            <p:spPr>
              <a:xfrm>
                <a:off x="8352641" y="3383279"/>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59B08CC9-2CC6-C29A-4D1E-F57E904BCC8C}"/>
                  </a:ext>
                </a:extLst>
              </p:cNvPr>
              <p:cNvSpPr/>
              <p:nvPr/>
            </p:nvSpPr>
            <p:spPr>
              <a:xfrm>
                <a:off x="9142605" y="337628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3BFD983C-A41F-4E14-502F-1E192CFB6FB2}"/>
                  </a:ext>
                </a:extLst>
              </p:cNvPr>
              <p:cNvSpPr/>
              <p:nvPr/>
            </p:nvSpPr>
            <p:spPr>
              <a:xfrm>
                <a:off x="9932569" y="336929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FE3E2DA8-6763-60B7-8522-67DDD5BA8274}"/>
                  </a:ext>
                </a:extLst>
              </p:cNvPr>
              <p:cNvSpPr/>
              <p:nvPr/>
            </p:nvSpPr>
            <p:spPr>
              <a:xfrm>
                <a:off x="1374392" y="338467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0286EC40-3D87-A6AA-F1EE-CB8ABB94ED4B}"/>
                  </a:ext>
                </a:extLst>
              </p:cNvPr>
              <p:cNvSpPr/>
              <p:nvPr/>
            </p:nvSpPr>
            <p:spPr>
              <a:xfrm>
                <a:off x="10722533" y="337069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TextBox 43">
              <a:extLst>
                <a:ext uri="{FF2B5EF4-FFF2-40B4-BE49-F238E27FC236}">
                  <a16:creationId xmlns:a16="http://schemas.microsoft.com/office/drawing/2014/main" id="{0D037FE0-4A50-7D18-1408-F929B30E7BE4}"/>
                </a:ext>
              </a:extLst>
            </p:cNvPr>
            <p:cNvSpPr txBox="1"/>
            <p:nvPr/>
          </p:nvSpPr>
          <p:spPr>
            <a:xfrm>
              <a:off x="1250835" y="3484507"/>
              <a:ext cx="338554" cy="861774"/>
            </a:xfrm>
            <a:prstGeom prst="rect">
              <a:avLst/>
            </a:prstGeom>
            <a:noFill/>
          </p:spPr>
          <p:txBody>
            <a:bodyPr vert="vert" wrap="square" rtlCol="0">
              <a:spAutoFit/>
            </a:bodyPr>
            <a:lstStyle/>
            <a:p>
              <a:r>
                <a:rPr lang="en-US" sz="1000" dirty="0"/>
                <a:t>Start</a:t>
              </a:r>
            </a:p>
          </p:txBody>
        </p:sp>
        <p:sp>
          <p:nvSpPr>
            <p:cNvPr id="45" name="TextBox 44">
              <a:extLst>
                <a:ext uri="{FF2B5EF4-FFF2-40B4-BE49-F238E27FC236}">
                  <a16:creationId xmlns:a16="http://schemas.microsoft.com/office/drawing/2014/main" id="{CAB4D8EE-06F0-DABB-9FA9-D137EBF2F550}"/>
                </a:ext>
              </a:extLst>
            </p:cNvPr>
            <p:cNvSpPr txBox="1"/>
            <p:nvPr/>
          </p:nvSpPr>
          <p:spPr>
            <a:xfrm>
              <a:off x="2031013" y="3510653"/>
              <a:ext cx="338554" cy="861774"/>
            </a:xfrm>
            <a:prstGeom prst="rect">
              <a:avLst/>
            </a:prstGeom>
            <a:noFill/>
          </p:spPr>
          <p:txBody>
            <a:bodyPr vert="vert" wrap="square" rtlCol="0">
              <a:spAutoFit/>
            </a:bodyPr>
            <a:lstStyle/>
            <a:p>
              <a:r>
                <a:rPr lang="en-US" sz="1000" dirty="0"/>
                <a:t>100 Years</a:t>
              </a:r>
            </a:p>
          </p:txBody>
        </p:sp>
        <p:sp>
          <p:nvSpPr>
            <p:cNvPr id="46" name="TextBox 45">
              <a:extLst>
                <a:ext uri="{FF2B5EF4-FFF2-40B4-BE49-F238E27FC236}">
                  <a16:creationId xmlns:a16="http://schemas.microsoft.com/office/drawing/2014/main" id="{C927DB54-239E-CB4C-5942-8C7E78F9F1F2}"/>
                </a:ext>
              </a:extLst>
            </p:cNvPr>
            <p:cNvSpPr txBox="1"/>
            <p:nvPr/>
          </p:nvSpPr>
          <p:spPr>
            <a:xfrm>
              <a:off x="2811189" y="3510653"/>
              <a:ext cx="338554" cy="861774"/>
            </a:xfrm>
            <a:prstGeom prst="rect">
              <a:avLst/>
            </a:prstGeom>
            <a:noFill/>
          </p:spPr>
          <p:txBody>
            <a:bodyPr vert="vert" wrap="square" rtlCol="0">
              <a:spAutoFit/>
            </a:bodyPr>
            <a:lstStyle/>
            <a:p>
              <a:r>
                <a:rPr lang="en-US" sz="1000" dirty="0"/>
                <a:t>200 Years</a:t>
              </a:r>
            </a:p>
          </p:txBody>
        </p:sp>
        <p:sp>
          <p:nvSpPr>
            <p:cNvPr id="47" name="TextBox 46">
              <a:extLst>
                <a:ext uri="{FF2B5EF4-FFF2-40B4-BE49-F238E27FC236}">
                  <a16:creationId xmlns:a16="http://schemas.microsoft.com/office/drawing/2014/main" id="{09A1A5FF-1BFB-2860-DD81-EBCA2093E79C}"/>
                </a:ext>
              </a:extLst>
            </p:cNvPr>
            <p:cNvSpPr txBox="1"/>
            <p:nvPr/>
          </p:nvSpPr>
          <p:spPr>
            <a:xfrm>
              <a:off x="3582977" y="3520440"/>
              <a:ext cx="338554" cy="861774"/>
            </a:xfrm>
            <a:prstGeom prst="rect">
              <a:avLst/>
            </a:prstGeom>
            <a:noFill/>
          </p:spPr>
          <p:txBody>
            <a:bodyPr vert="vert" wrap="square" rtlCol="0">
              <a:spAutoFit/>
            </a:bodyPr>
            <a:lstStyle/>
            <a:p>
              <a:r>
                <a:rPr lang="en-US" sz="1000" dirty="0"/>
                <a:t>300 Years</a:t>
              </a:r>
            </a:p>
          </p:txBody>
        </p:sp>
        <p:sp>
          <p:nvSpPr>
            <p:cNvPr id="48" name="TextBox 47">
              <a:extLst>
                <a:ext uri="{FF2B5EF4-FFF2-40B4-BE49-F238E27FC236}">
                  <a16:creationId xmlns:a16="http://schemas.microsoft.com/office/drawing/2014/main" id="{2098562A-FBAE-865E-2B93-468307832983}"/>
                </a:ext>
              </a:extLst>
            </p:cNvPr>
            <p:cNvSpPr txBox="1"/>
            <p:nvPr/>
          </p:nvSpPr>
          <p:spPr>
            <a:xfrm>
              <a:off x="4363154" y="3510653"/>
              <a:ext cx="338554" cy="861774"/>
            </a:xfrm>
            <a:prstGeom prst="rect">
              <a:avLst/>
            </a:prstGeom>
            <a:noFill/>
          </p:spPr>
          <p:txBody>
            <a:bodyPr vert="vert" wrap="square" rtlCol="0">
              <a:spAutoFit/>
            </a:bodyPr>
            <a:lstStyle/>
            <a:p>
              <a:r>
                <a:rPr lang="en-US" sz="1000" dirty="0"/>
                <a:t>400 Years</a:t>
              </a:r>
            </a:p>
          </p:txBody>
        </p:sp>
        <p:sp>
          <p:nvSpPr>
            <p:cNvPr id="49" name="TextBox 48">
              <a:extLst>
                <a:ext uri="{FF2B5EF4-FFF2-40B4-BE49-F238E27FC236}">
                  <a16:creationId xmlns:a16="http://schemas.microsoft.com/office/drawing/2014/main" id="{D3D70CF0-CC8C-26CF-F9A6-C517E583D472}"/>
                </a:ext>
              </a:extLst>
            </p:cNvPr>
            <p:cNvSpPr txBox="1"/>
            <p:nvPr/>
          </p:nvSpPr>
          <p:spPr>
            <a:xfrm>
              <a:off x="5144729" y="3512051"/>
              <a:ext cx="338554" cy="861774"/>
            </a:xfrm>
            <a:prstGeom prst="rect">
              <a:avLst/>
            </a:prstGeom>
            <a:noFill/>
          </p:spPr>
          <p:txBody>
            <a:bodyPr vert="vert" wrap="square" rtlCol="0">
              <a:spAutoFit/>
            </a:bodyPr>
            <a:lstStyle/>
            <a:p>
              <a:r>
                <a:rPr lang="en-US" sz="1000" dirty="0"/>
                <a:t>500 Years</a:t>
              </a:r>
            </a:p>
          </p:txBody>
        </p:sp>
        <p:sp>
          <p:nvSpPr>
            <p:cNvPr id="50" name="TextBox 49">
              <a:extLst>
                <a:ext uri="{FF2B5EF4-FFF2-40B4-BE49-F238E27FC236}">
                  <a16:creationId xmlns:a16="http://schemas.microsoft.com/office/drawing/2014/main" id="{094A4908-DA76-B834-217E-3649AEE47906}"/>
                </a:ext>
              </a:extLst>
            </p:cNvPr>
            <p:cNvSpPr txBox="1"/>
            <p:nvPr/>
          </p:nvSpPr>
          <p:spPr>
            <a:xfrm>
              <a:off x="5901137" y="3510653"/>
              <a:ext cx="338554" cy="861774"/>
            </a:xfrm>
            <a:prstGeom prst="rect">
              <a:avLst/>
            </a:prstGeom>
            <a:noFill/>
          </p:spPr>
          <p:txBody>
            <a:bodyPr vert="vert" wrap="square" rtlCol="0">
              <a:spAutoFit/>
            </a:bodyPr>
            <a:lstStyle/>
            <a:p>
              <a:r>
                <a:rPr lang="en-US" sz="1000" dirty="0"/>
                <a:t>600 Years</a:t>
              </a:r>
            </a:p>
          </p:txBody>
        </p:sp>
        <p:sp>
          <p:nvSpPr>
            <p:cNvPr id="51" name="TextBox 50">
              <a:extLst>
                <a:ext uri="{FF2B5EF4-FFF2-40B4-BE49-F238E27FC236}">
                  <a16:creationId xmlns:a16="http://schemas.microsoft.com/office/drawing/2014/main" id="{733855F7-5F08-A61B-78DA-A2DA10E0F5F9}"/>
                </a:ext>
              </a:extLst>
            </p:cNvPr>
            <p:cNvSpPr txBox="1"/>
            <p:nvPr/>
          </p:nvSpPr>
          <p:spPr>
            <a:xfrm>
              <a:off x="6665934" y="3510653"/>
              <a:ext cx="338554" cy="861774"/>
            </a:xfrm>
            <a:prstGeom prst="rect">
              <a:avLst/>
            </a:prstGeom>
            <a:noFill/>
          </p:spPr>
          <p:txBody>
            <a:bodyPr vert="vert" wrap="square" rtlCol="0">
              <a:spAutoFit/>
            </a:bodyPr>
            <a:lstStyle/>
            <a:p>
              <a:r>
                <a:rPr lang="en-US" sz="1000" dirty="0"/>
                <a:t>700 Years</a:t>
              </a:r>
            </a:p>
          </p:txBody>
        </p:sp>
        <p:sp>
          <p:nvSpPr>
            <p:cNvPr id="52" name="TextBox 51">
              <a:extLst>
                <a:ext uri="{FF2B5EF4-FFF2-40B4-BE49-F238E27FC236}">
                  <a16:creationId xmlns:a16="http://schemas.microsoft.com/office/drawing/2014/main" id="{FC3C70A3-3D0C-F0A6-83D2-2913E2137772}"/>
                </a:ext>
              </a:extLst>
            </p:cNvPr>
            <p:cNvSpPr txBox="1"/>
            <p:nvPr/>
          </p:nvSpPr>
          <p:spPr>
            <a:xfrm>
              <a:off x="7439120" y="3524187"/>
              <a:ext cx="338554" cy="861774"/>
            </a:xfrm>
            <a:prstGeom prst="rect">
              <a:avLst/>
            </a:prstGeom>
            <a:noFill/>
          </p:spPr>
          <p:txBody>
            <a:bodyPr vert="vert" wrap="square" rtlCol="0">
              <a:spAutoFit/>
            </a:bodyPr>
            <a:lstStyle/>
            <a:p>
              <a:r>
                <a:rPr lang="en-US" sz="1000" dirty="0"/>
                <a:t>800 Years</a:t>
              </a:r>
            </a:p>
          </p:txBody>
        </p:sp>
        <p:sp>
          <p:nvSpPr>
            <p:cNvPr id="53" name="TextBox 52">
              <a:extLst>
                <a:ext uri="{FF2B5EF4-FFF2-40B4-BE49-F238E27FC236}">
                  <a16:creationId xmlns:a16="http://schemas.microsoft.com/office/drawing/2014/main" id="{B9BCEE23-2ADC-EF80-D7C0-AF76A328B782}"/>
                </a:ext>
              </a:extLst>
            </p:cNvPr>
            <p:cNvSpPr txBox="1"/>
            <p:nvPr/>
          </p:nvSpPr>
          <p:spPr>
            <a:xfrm>
              <a:off x="8229084" y="3520440"/>
              <a:ext cx="338554" cy="861774"/>
            </a:xfrm>
            <a:prstGeom prst="rect">
              <a:avLst/>
            </a:prstGeom>
            <a:noFill/>
          </p:spPr>
          <p:txBody>
            <a:bodyPr vert="vert" wrap="square" rtlCol="0">
              <a:spAutoFit/>
            </a:bodyPr>
            <a:lstStyle/>
            <a:p>
              <a:r>
                <a:rPr lang="en-US" sz="1000" dirty="0"/>
                <a:t>900 Years</a:t>
              </a:r>
            </a:p>
          </p:txBody>
        </p:sp>
        <p:sp>
          <p:nvSpPr>
            <p:cNvPr id="54" name="TextBox 53">
              <a:extLst>
                <a:ext uri="{FF2B5EF4-FFF2-40B4-BE49-F238E27FC236}">
                  <a16:creationId xmlns:a16="http://schemas.microsoft.com/office/drawing/2014/main" id="{597BADE5-D24D-182A-8231-A5FEF060CE65}"/>
                </a:ext>
              </a:extLst>
            </p:cNvPr>
            <p:cNvSpPr txBox="1"/>
            <p:nvPr/>
          </p:nvSpPr>
          <p:spPr>
            <a:xfrm>
              <a:off x="9019048" y="3511855"/>
              <a:ext cx="338554" cy="861774"/>
            </a:xfrm>
            <a:prstGeom prst="rect">
              <a:avLst/>
            </a:prstGeom>
            <a:noFill/>
          </p:spPr>
          <p:txBody>
            <a:bodyPr vert="vert" wrap="square" rtlCol="0">
              <a:spAutoFit/>
            </a:bodyPr>
            <a:lstStyle/>
            <a:p>
              <a:r>
                <a:rPr lang="en-US" sz="1000" dirty="0"/>
                <a:t>1,000 Years</a:t>
              </a:r>
            </a:p>
          </p:txBody>
        </p:sp>
        <p:sp>
          <p:nvSpPr>
            <p:cNvPr id="55" name="TextBox 54">
              <a:extLst>
                <a:ext uri="{FF2B5EF4-FFF2-40B4-BE49-F238E27FC236}">
                  <a16:creationId xmlns:a16="http://schemas.microsoft.com/office/drawing/2014/main" id="{4457A49F-C9AF-EBAB-A0D4-9CD44B3C6BFE}"/>
                </a:ext>
              </a:extLst>
            </p:cNvPr>
            <p:cNvSpPr txBox="1"/>
            <p:nvPr/>
          </p:nvSpPr>
          <p:spPr>
            <a:xfrm>
              <a:off x="9809012" y="3520440"/>
              <a:ext cx="338554" cy="861774"/>
            </a:xfrm>
            <a:prstGeom prst="rect">
              <a:avLst/>
            </a:prstGeom>
            <a:noFill/>
          </p:spPr>
          <p:txBody>
            <a:bodyPr vert="vert" wrap="square" rtlCol="0">
              <a:spAutoFit/>
            </a:bodyPr>
            <a:lstStyle/>
            <a:p>
              <a:r>
                <a:rPr lang="en-US" sz="1000" dirty="0"/>
                <a:t>1,100 Years</a:t>
              </a:r>
            </a:p>
          </p:txBody>
        </p:sp>
        <p:sp>
          <p:nvSpPr>
            <p:cNvPr id="56" name="TextBox 55">
              <a:extLst>
                <a:ext uri="{FF2B5EF4-FFF2-40B4-BE49-F238E27FC236}">
                  <a16:creationId xmlns:a16="http://schemas.microsoft.com/office/drawing/2014/main" id="{D02EB5C4-A5EB-2C67-486D-0468788E4341}"/>
                </a:ext>
              </a:extLst>
            </p:cNvPr>
            <p:cNvSpPr txBox="1"/>
            <p:nvPr/>
          </p:nvSpPr>
          <p:spPr>
            <a:xfrm>
              <a:off x="10598976" y="3525837"/>
              <a:ext cx="338554" cy="861774"/>
            </a:xfrm>
            <a:prstGeom prst="rect">
              <a:avLst/>
            </a:prstGeom>
            <a:noFill/>
          </p:spPr>
          <p:txBody>
            <a:bodyPr vert="vert" wrap="square" rtlCol="0">
              <a:spAutoFit/>
            </a:bodyPr>
            <a:lstStyle/>
            <a:p>
              <a:r>
                <a:rPr lang="en-US" sz="1000" dirty="0"/>
                <a:t>1,200 Years</a:t>
              </a:r>
            </a:p>
          </p:txBody>
        </p:sp>
      </p:grpSp>
      <p:grpSp>
        <p:nvGrpSpPr>
          <p:cNvPr id="3" name="Group 2">
            <a:extLst>
              <a:ext uri="{FF2B5EF4-FFF2-40B4-BE49-F238E27FC236}">
                <a16:creationId xmlns:a16="http://schemas.microsoft.com/office/drawing/2014/main" id="{1B61DE61-56EF-70CD-5397-90136A8CAF30}"/>
              </a:ext>
            </a:extLst>
          </p:cNvPr>
          <p:cNvGrpSpPr/>
          <p:nvPr/>
        </p:nvGrpSpPr>
        <p:grpSpPr>
          <a:xfrm>
            <a:off x="5729577" y="5598896"/>
            <a:ext cx="570282" cy="285388"/>
            <a:chOff x="229135" y="1125685"/>
            <a:chExt cx="570282" cy="285388"/>
          </a:xfrm>
        </p:grpSpPr>
        <p:sp>
          <p:nvSpPr>
            <p:cNvPr id="4" name="Rectangle: Rounded Corners 3">
              <a:extLst>
                <a:ext uri="{FF2B5EF4-FFF2-40B4-BE49-F238E27FC236}">
                  <a16:creationId xmlns:a16="http://schemas.microsoft.com/office/drawing/2014/main" id="{74442E1C-7351-04F5-DD3E-EEEB769CFB52}"/>
                </a:ext>
              </a:extLst>
            </p:cNvPr>
            <p:cNvSpPr/>
            <p:nvPr/>
          </p:nvSpPr>
          <p:spPr>
            <a:xfrm>
              <a:off x="229135" y="112568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F80DD5D-6D16-52D7-23A7-5FA1C3CDEC7E}"/>
                </a:ext>
              </a:extLst>
            </p:cNvPr>
            <p:cNvSpPr txBox="1"/>
            <p:nvPr/>
          </p:nvSpPr>
          <p:spPr>
            <a:xfrm>
              <a:off x="280570" y="1134074"/>
              <a:ext cx="467411" cy="276999"/>
            </a:xfrm>
            <a:prstGeom prst="rect">
              <a:avLst/>
            </a:prstGeom>
            <a:noFill/>
            <a:ln>
              <a:noFill/>
            </a:ln>
          </p:spPr>
          <p:txBody>
            <a:bodyPr wrap="square" rtlCol="0">
              <a:spAutoFit/>
            </a:bodyPr>
            <a:lstStyle/>
            <a:p>
              <a:pPr algn="ctr"/>
              <a:r>
                <a:rPr lang="en-US" sz="1200" dirty="0"/>
                <a:t>404</a:t>
              </a:r>
            </a:p>
          </p:txBody>
        </p:sp>
      </p:grpSp>
      <p:grpSp>
        <p:nvGrpSpPr>
          <p:cNvPr id="6" name="Group 5">
            <a:extLst>
              <a:ext uri="{FF2B5EF4-FFF2-40B4-BE49-F238E27FC236}">
                <a16:creationId xmlns:a16="http://schemas.microsoft.com/office/drawing/2014/main" id="{74C646A1-18DF-D76C-8BC8-1ED9D1083DDE}"/>
              </a:ext>
            </a:extLst>
          </p:cNvPr>
          <p:cNvGrpSpPr/>
          <p:nvPr/>
        </p:nvGrpSpPr>
        <p:grpSpPr>
          <a:xfrm>
            <a:off x="6501363" y="5594701"/>
            <a:ext cx="570282" cy="285388"/>
            <a:chOff x="993320" y="509079"/>
            <a:chExt cx="570282" cy="285388"/>
          </a:xfrm>
        </p:grpSpPr>
        <p:sp>
          <p:nvSpPr>
            <p:cNvPr id="7" name="Rectangle: Rounded Corners 6">
              <a:extLst>
                <a:ext uri="{FF2B5EF4-FFF2-40B4-BE49-F238E27FC236}">
                  <a16:creationId xmlns:a16="http://schemas.microsoft.com/office/drawing/2014/main" id="{4D718DCE-CFC4-AB1B-16BE-D07360EE4F62}"/>
                </a:ext>
              </a:extLst>
            </p:cNvPr>
            <p:cNvSpPr/>
            <p:nvPr/>
          </p:nvSpPr>
          <p:spPr>
            <a:xfrm>
              <a:off x="993320" y="509079"/>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3BEC798-6ABC-A826-3C03-3F735743EC83}"/>
                </a:ext>
              </a:extLst>
            </p:cNvPr>
            <p:cNvSpPr txBox="1"/>
            <p:nvPr/>
          </p:nvSpPr>
          <p:spPr>
            <a:xfrm>
              <a:off x="1044755" y="517468"/>
              <a:ext cx="467411" cy="276999"/>
            </a:xfrm>
            <a:prstGeom prst="rect">
              <a:avLst/>
            </a:prstGeom>
            <a:noFill/>
            <a:ln>
              <a:noFill/>
            </a:ln>
          </p:spPr>
          <p:txBody>
            <a:bodyPr wrap="square" rtlCol="0">
              <a:spAutoFit/>
            </a:bodyPr>
            <a:lstStyle/>
            <a:p>
              <a:pPr algn="ctr"/>
              <a:r>
                <a:rPr lang="en-US" sz="1200" dirty="0"/>
                <a:t>508</a:t>
              </a:r>
            </a:p>
          </p:txBody>
        </p:sp>
      </p:grpSp>
      <p:grpSp>
        <p:nvGrpSpPr>
          <p:cNvPr id="9" name="Group 8">
            <a:extLst>
              <a:ext uri="{FF2B5EF4-FFF2-40B4-BE49-F238E27FC236}">
                <a16:creationId xmlns:a16="http://schemas.microsoft.com/office/drawing/2014/main" id="{9AD850D9-3368-7AB2-1325-81E2F5134175}"/>
              </a:ext>
            </a:extLst>
          </p:cNvPr>
          <p:cNvGrpSpPr/>
          <p:nvPr/>
        </p:nvGrpSpPr>
        <p:grpSpPr>
          <a:xfrm>
            <a:off x="3397434" y="5575953"/>
            <a:ext cx="570282" cy="285388"/>
            <a:chOff x="2101736" y="370579"/>
            <a:chExt cx="570282" cy="285388"/>
          </a:xfrm>
        </p:grpSpPr>
        <p:sp>
          <p:nvSpPr>
            <p:cNvPr id="10" name="Rectangle: Rounded Corners 9">
              <a:extLst>
                <a:ext uri="{FF2B5EF4-FFF2-40B4-BE49-F238E27FC236}">
                  <a16:creationId xmlns:a16="http://schemas.microsoft.com/office/drawing/2014/main" id="{3D8CCEA9-8D67-3697-C8F7-B86EC0A33AA4}"/>
                </a:ext>
              </a:extLst>
            </p:cNvPr>
            <p:cNvSpPr/>
            <p:nvPr/>
          </p:nvSpPr>
          <p:spPr>
            <a:xfrm>
              <a:off x="2101736" y="370579"/>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72AF360-28CF-8DCE-B705-CB6212DF0F62}"/>
                </a:ext>
              </a:extLst>
            </p:cNvPr>
            <p:cNvSpPr txBox="1"/>
            <p:nvPr/>
          </p:nvSpPr>
          <p:spPr>
            <a:xfrm>
              <a:off x="2153171" y="378968"/>
              <a:ext cx="467411" cy="276999"/>
            </a:xfrm>
            <a:prstGeom prst="rect">
              <a:avLst/>
            </a:prstGeom>
            <a:noFill/>
            <a:ln>
              <a:noFill/>
            </a:ln>
          </p:spPr>
          <p:txBody>
            <a:bodyPr wrap="square" rtlCol="0">
              <a:spAutoFit/>
            </a:bodyPr>
            <a:lstStyle/>
            <a:p>
              <a:pPr algn="ctr"/>
              <a:r>
                <a:rPr lang="en-US" sz="1200" dirty="0"/>
                <a:t>117</a:t>
              </a:r>
            </a:p>
          </p:txBody>
        </p:sp>
      </p:grpSp>
      <p:grpSp>
        <p:nvGrpSpPr>
          <p:cNvPr id="12" name="Group 11">
            <a:extLst>
              <a:ext uri="{FF2B5EF4-FFF2-40B4-BE49-F238E27FC236}">
                <a16:creationId xmlns:a16="http://schemas.microsoft.com/office/drawing/2014/main" id="{D1E2BFEC-236F-0338-C1B2-5A80321C9B70}"/>
              </a:ext>
            </a:extLst>
          </p:cNvPr>
          <p:cNvGrpSpPr/>
          <p:nvPr/>
        </p:nvGrpSpPr>
        <p:grpSpPr>
          <a:xfrm>
            <a:off x="2609857" y="5163581"/>
            <a:ext cx="570282" cy="285388"/>
            <a:chOff x="3191589" y="396881"/>
            <a:chExt cx="570282" cy="285388"/>
          </a:xfrm>
        </p:grpSpPr>
        <p:sp>
          <p:nvSpPr>
            <p:cNvPr id="13" name="Rectangle: Rounded Corners 12">
              <a:extLst>
                <a:ext uri="{FF2B5EF4-FFF2-40B4-BE49-F238E27FC236}">
                  <a16:creationId xmlns:a16="http://schemas.microsoft.com/office/drawing/2014/main" id="{CDB25EDD-97E8-4F56-4A97-6A7D39D111E1}"/>
                </a:ext>
              </a:extLst>
            </p:cNvPr>
            <p:cNvSpPr/>
            <p:nvPr/>
          </p:nvSpPr>
          <p:spPr>
            <a:xfrm>
              <a:off x="3191589" y="396881"/>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492EE9F-C4B8-C6C9-6E96-59161DC2DE63}"/>
                </a:ext>
              </a:extLst>
            </p:cNvPr>
            <p:cNvSpPr txBox="1"/>
            <p:nvPr/>
          </p:nvSpPr>
          <p:spPr>
            <a:xfrm>
              <a:off x="3243024" y="405270"/>
              <a:ext cx="467411" cy="276999"/>
            </a:xfrm>
            <a:prstGeom prst="rect">
              <a:avLst/>
            </a:prstGeom>
            <a:noFill/>
            <a:ln>
              <a:noFill/>
            </a:ln>
          </p:spPr>
          <p:txBody>
            <a:bodyPr wrap="square" rtlCol="0">
              <a:spAutoFit/>
            </a:bodyPr>
            <a:lstStyle/>
            <a:p>
              <a:pPr algn="ctr"/>
              <a:r>
                <a:rPr lang="en-US" sz="1200" dirty="0"/>
                <a:t>37</a:t>
              </a:r>
            </a:p>
          </p:txBody>
        </p:sp>
      </p:grpSp>
      <p:grpSp>
        <p:nvGrpSpPr>
          <p:cNvPr id="57" name="Group 56">
            <a:extLst>
              <a:ext uri="{FF2B5EF4-FFF2-40B4-BE49-F238E27FC236}">
                <a16:creationId xmlns:a16="http://schemas.microsoft.com/office/drawing/2014/main" id="{DF264851-3A53-8B6B-8141-6DC4B36CCBAC}"/>
              </a:ext>
            </a:extLst>
          </p:cNvPr>
          <p:cNvGrpSpPr/>
          <p:nvPr/>
        </p:nvGrpSpPr>
        <p:grpSpPr>
          <a:xfrm>
            <a:off x="5729576" y="5175008"/>
            <a:ext cx="570282" cy="285388"/>
            <a:chOff x="2785797" y="1682074"/>
            <a:chExt cx="570282" cy="285388"/>
          </a:xfrm>
        </p:grpSpPr>
        <p:sp>
          <p:nvSpPr>
            <p:cNvPr id="58" name="Rectangle: Rounded Corners 57">
              <a:extLst>
                <a:ext uri="{FF2B5EF4-FFF2-40B4-BE49-F238E27FC236}">
                  <a16:creationId xmlns:a16="http://schemas.microsoft.com/office/drawing/2014/main" id="{1AE99593-C69E-2322-639A-CDDEDFEF8735}"/>
                </a:ext>
              </a:extLst>
            </p:cNvPr>
            <p:cNvSpPr/>
            <p:nvPr/>
          </p:nvSpPr>
          <p:spPr>
            <a:xfrm>
              <a:off x="2785797" y="1682074"/>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CE45A071-243C-C577-5BC1-2D6036EC6708}"/>
                </a:ext>
              </a:extLst>
            </p:cNvPr>
            <p:cNvSpPr txBox="1"/>
            <p:nvPr/>
          </p:nvSpPr>
          <p:spPr>
            <a:xfrm>
              <a:off x="2837232" y="1690463"/>
              <a:ext cx="467411" cy="276999"/>
            </a:xfrm>
            <a:prstGeom prst="rect">
              <a:avLst/>
            </a:prstGeom>
            <a:noFill/>
            <a:ln>
              <a:noFill/>
            </a:ln>
          </p:spPr>
          <p:txBody>
            <a:bodyPr wrap="square" rtlCol="0">
              <a:spAutoFit/>
            </a:bodyPr>
            <a:lstStyle/>
            <a:p>
              <a:pPr algn="ctr"/>
              <a:r>
                <a:rPr lang="en-US" sz="1200" dirty="0"/>
                <a:t>437</a:t>
              </a:r>
            </a:p>
          </p:txBody>
        </p:sp>
      </p:grpSp>
      <p:grpSp>
        <p:nvGrpSpPr>
          <p:cNvPr id="60" name="Group 59">
            <a:extLst>
              <a:ext uri="{FF2B5EF4-FFF2-40B4-BE49-F238E27FC236}">
                <a16:creationId xmlns:a16="http://schemas.microsoft.com/office/drawing/2014/main" id="{42CF59E7-81E1-F5CE-DA98-CE05B2D7609D}"/>
              </a:ext>
            </a:extLst>
          </p:cNvPr>
          <p:cNvGrpSpPr/>
          <p:nvPr/>
        </p:nvGrpSpPr>
        <p:grpSpPr>
          <a:xfrm>
            <a:off x="4185507" y="5575953"/>
            <a:ext cx="570282" cy="285388"/>
            <a:chOff x="3145517" y="995575"/>
            <a:chExt cx="570282" cy="285388"/>
          </a:xfrm>
        </p:grpSpPr>
        <p:sp>
          <p:nvSpPr>
            <p:cNvPr id="61" name="Rectangle: Rounded Corners 60">
              <a:extLst>
                <a:ext uri="{FF2B5EF4-FFF2-40B4-BE49-F238E27FC236}">
                  <a16:creationId xmlns:a16="http://schemas.microsoft.com/office/drawing/2014/main" id="{EF16EA5B-769D-F93E-420E-4C7D63DEF797}"/>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CABAAF5E-3D2A-D05D-F7E2-C10D426E1144}"/>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206</a:t>
              </a:r>
            </a:p>
          </p:txBody>
        </p:sp>
      </p:grpSp>
      <p:grpSp>
        <p:nvGrpSpPr>
          <p:cNvPr id="63" name="Group 62">
            <a:extLst>
              <a:ext uri="{FF2B5EF4-FFF2-40B4-BE49-F238E27FC236}">
                <a16:creationId xmlns:a16="http://schemas.microsoft.com/office/drawing/2014/main" id="{2066DEE8-9A46-B972-ED73-C48D642A027F}"/>
              </a:ext>
            </a:extLst>
          </p:cNvPr>
          <p:cNvGrpSpPr/>
          <p:nvPr/>
        </p:nvGrpSpPr>
        <p:grpSpPr>
          <a:xfrm>
            <a:off x="4176963" y="4830721"/>
            <a:ext cx="570282" cy="285388"/>
            <a:chOff x="3145517" y="995575"/>
            <a:chExt cx="570282" cy="285388"/>
          </a:xfrm>
        </p:grpSpPr>
        <p:sp>
          <p:nvSpPr>
            <p:cNvPr id="64" name="Rectangle: Rounded Corners 63">
              <a:extLst>
                <a:ext uri="{FF2B5EF4-FFF2-40B4-BE49-F238E27FC236}">
                  <a16:creationId xmlns:a16="http://schemas.microsoft.com/office/drawing/2014/main" id="{EB240619-562A-4BC6-B90E-3A16C5C2D78A}"/>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8F650253-7773-3FDD-8204-0AFD1ADA742B}"/>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218</a:t>
              </a:r>
            </a:p>
          </p:txBody>
        </p:sp>
      </p:grpSp>
      <p:grpSp>
        <p:nvGrpSpPr>
          <p:cNvPr id="66" name="Group 65">
            <a:extLst>
              <a:ext uri="{FF2B5EF4-FFF2-40B4-BE49-F238E27FC236}">
                <a16:creationId xmlns:a16="http://schemas.microsoft.com/office/drawing/2014/main" id="{822BD9B6-4F49-048F-D853-599E50FD67FA}"/>
              </a:ext>
            </a:extLst>
          </p:cNvPr>
          <p:cNvGrpSpPr/>
          <p:nvPr/>
        </p:nvGrpSpPr>
        <p:grpSpPr>
          <a:xfrm>
            <a:off x="4964089" y="5603090"/>
            <a:ext cx="570282" cy="285388"/>
            <a:chOff x="3145517" y="995575"/>
            <a:chExt cx="570282" cy="285388"/>
          </a:xfrm>
        </p:grpSpPr>
        <p:sp>
          <p:nvSpPr>
            <p:cNvPr id="67" name="Rectangle: Rounded Corners 66">
              <a:extLst>
                <a:ext uri="{FF2B5EF4-FFF2-40B4-BE49-F238E27FC236}">
                  <a16:creationId xmlns:a16="http://schemas.microsoft.com/office/drawing/2014/main" id="{25529C4C-DB28-A12A-A6A5-D6634230F89B}"/>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53CF39C4-2F74-0E6D-E711-76F781A89CA6}"/>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318</a:t>
              </a:r>
            </a:p>
          </p:txBody>
        </p:sp>
      </p:grpSp>
      <p:grpSp>
        <p:nvGrpSpPr>
          <p:cNvPr id="69" name="Group 68">
            <a:extLst>
              <a:ext uri="{FF2B5EF4-FFF2-40B4-BE49-F238E27FC236}">
                <a16:creationId xmlns:a16="http://schemas.microsoft.com/office/drawing/2014/main" id="{A851FDE7-331F-C1CE-8942-124F28127117}"/>
              </a:ext>
            </a:extLst>
          </p:cNvPr>
          <p:cNvGrpSpPr/>
          <p:nvPr/>
        </p:nvGrpSpPr>
        <p:grpSpPr>
          <a:xfrm>
            <a:off x="5729575" y="4776147"/>
            <a:ext cx="570282" cy="285388"/>
            <a:chOff x="2785797" y="1682074"/>
            <a:chExt cx="570282" cy="285388"/>
          </a:xfrm>
        </p:grpSpPr>
        <p:sp>
          <p:nvSpPr>
            <p:cNvPr id="70" name="Rectangle: Rounded Corners 69">
              <a:extLst>
                <a:ext uri="{FF2B5EF4-FFF2-40B4-BE49-F238E27FC236}">
                  <a16:creationId xmlns:a16="http://schemas.microsoft.com/office/drawing/2014/main" id="{06815EE5-8B24-CF4D-9879-ABF52322EB7F}"/>
                </a:ext>
              </a:extLst>
            </p:cNvPr>
            <p:cNvSpPr/>
            <p:nvPr/>
          </p:nvSpPr>
          <p:spPr>
            <a:xfrm>
              <a:off x="2785797" y="1682074"/>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4A26FA0A-C100-3BA8-0BBC-0CA6B97E3EDD}"/>
                </a:ext>
              </a:extLst>
            </p:cNvPr>
            <p:cNvSpPr txBox="1"/>
            <p:nvPr/>
          </p:nvSpPr>
          <p:spPr>
            <a:xfrm>
              <a:off x="2837232" y="1690463"/>
              <a:ext cx="467411" cy="276999"/>
            </a:xfrm>
            <a:prstGeom prst="rect">
              <a:avLst/>
            </a:prstGeom>
            <a:noFill/>
            <a:ln>
              <a:noFill/>
            </a:ln>
          </p:spPr>
          <p:txBody>
            <a:bodyPr wrap="square" rtlCol="0">
              <a:spAutoFit/>
            </a:bodyPr>
            <a:lstStyle/>
            <a:p>
              <a:pPr algn="ctr"/>
              <a:r>
                <a:rPr lang="en-US" sz="1200" dirty="0"/>
                <a:t>443</a:t>
              </a:r>
            </a:p>
          </p:txBody>
        </p:sp>
      </p:grpSp>
      <p:grpSp>
        <p:nvGrpSpPr>
          <p:cNvPr id="72" name="Group 71">
            <a:extLst>
              <a:ext uri="{FF2B5EF4-FFF2-40B4-BE49-F238E27FC236}">
                <a16:creationId xmlns:a16="http://schemas.microsoft.com/office/drawing/2014/main" id="{7776B43A-024B-4679-F689-A42E48FBEAC6}"/>
              </a:ext>
            </a:extLst>
          </p:cNvPr>
          <p:cNvGrpSpPr/>
          <p:nvPr/>
        </p:nvGrpSpPr>
        <p:grpSpPr>
          <a:xfrm>
            <a:off x="4185589" y="4478443"/>
            <a:ext cx="570282" cy="285388"/>
            <a:chOff x="3145517" y="995575"/>
            <a:chExt cx="570282" cy="285388"/>
          </a:xfrm>
        </p:grpSpPr>
        <p:sp>
          <p:nvSpPr>
            <p:cNvPr id="73" name="Rectangle: Rounded Corners 72">
              <a:extLst>
                <a:ext uri="{FF2B5EF4-FFF2-40B4-BE49-F238E27FC236}">
                  <a16:creationId xmlns:a16="http://schemas.microsoft.com/office/drawing/2014/main" id="{688499C3-63D9-3A57-4F33-CB788770A1DE}"/>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76D77717-2559-0A19-CFD2-217D8D7E371E}"/>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219</a:t>
              </a:r>
            </a:p>
          </p:txBody>
        </p:sp>
      </p:grpSp>
      <p:grpSp>
        <p:nvGrpSpPr>
          <p:cNvPr id="75" name="Group 74">
            <a:extLst>
              <a:ext uri="{FF2B5EF4-FFF2-40B4-BE49-F238E27FC236}">
                <a16:creationId xmlns:a16="http://schemas.microsoft.com/office/drawing/2014/main" id="{50094274-A4C6-D947-0B06-095B2BCA04E5}"/>
              </a:ext>
            </a:extLst>
          </p:cNvPr>
          <p:cNvGrpSpPr/>
          <p:nvPr/>
        </p:nvGrpSpPr>
        <p:grpSpPr>
          <a:xfrm>
            <a:off x="5729575" y="4352259"/>
            <a:ext cx="570282" cy="285388"/>
            <a:chOff x="2785797" y="1682074"/>
            <a:chExt cx="570282" cy="285388"/>
          </a:xfrm>
        </p:grpSpPr>
        <p:sp>
          <p:nvSpPr>
            <p:cNvPr id="76" name="Rectangle: Rounded Corners 75">
              <a:extLst>
                <a:ext uri="{FF2B5EF4-FFF2-40B4-BE49-F238E27FC236}">
                  <a16:creationId xmlns:a16="http://schemas.microsoft.com/office/drawing/2014/main" id="{6C1BA1BD-AB12-C4DC-D70B-0D2029CF63B7}"/>
                </a:ext>
              </a:extLst>
            </p:cNvPr>
            <p:cNvSpPr/>
            <p:nvPr/>
          </p:nvSpPr>
          <p:spPr>
            <a:xfrm>
              <a:off x="2785797" y="1682074"/>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62C12F6D-FDD4-10AA-339D-78AA5B546CF6}"/>
                </a:ext>
              </a:extLst>
            </p:cNvPr>
            <p:cNvSpPr txBox="1"/>
            <p:nvPr/>
          </p:nvSpPr>
          <p:spPr>
            <a:xfrm>
              <a:off x="2837232" y="1690463"/>
              <a:ext cx="467411" cy="276999"/>
            </a:xfrm>
            <a:prstGeom prst="rect">
              <a:avLst/>
            </a:prstGeom>
            <a:noFill/>
            <a:ln>
              <a:noFill/>
            </a:ln>
          </p:spPr>
          <p:txBody>
            <a:bodyPr wrap="square" rtlCol="0">
              <a:spAutoFit/>
            </a:bodyPr>
            <a:lstStyle/>
            <a:p>
              <a:pPr algn="ctr"/>
              <a:r>
                <a:rPr lang="en-US" sz="1200" dirty="0"/>
                <a:t>447</a:t>
              </a:r>
            </a:p>
          </p:txBody>
        </p:sp>
      </p:grpSp>
      <p:grpSp>
        <p:nvGrpSpPr>
          <p:cNvPr id="78" name="Group 77">
            <a:extLst>
              <a:ext uri="{FF2B5EF4-FFF2-40B4-BE49-F238E27FC236}">
                <a16:creationId xmlns:a16="http://schemas.microsoft.com/office/drawing/2014/main" id="{3622B5D3-FECB-FCCF-EA05-FF0D3BF5940A}"/>
              </a:ext>
            </a:extLst>
          </p:cNvPr>
          <p:cNvGrpSpPr/>
          <p:nvPr/>
        </p:nvGrpSpPr>
        <p:grpSpPr>
          <a:xfrm>
            <a:off x="6501362" y="5183397"/>
            <a:ext cx="570282" cy="285388"/>
            <a:chOff x="993320" y="509079"/>
            <a:chExt cx="570282" cy="285388"/>
          </a:xfrm>
        </p:grpSpPr>
        <p:sp>
          <p:nvSpPr>
            <p:cNvPr id="79" name="Rectangle: Rounded Corners 78">
              <a:extLst>
                <a:ext uri="{FF2B5EF4-FFF2-40B4-BE49-F238E27FC236}">
                  <a16:creationId xmlns:a16="http://schemas.microsoft.com/office/drawing/2014/main" id="{293B3934-16B6-C354-BCA6-B85BDFDE9E11}"/>
                </a:ext>
              </a:extLst>
            </p:cNvPr>
            <p:cNvSpPr/>
            <p:nvPr/>
          </p:nvSpPr>
          <p:spPr>
            <a:xfrm>
              <a:off x="993320" y="509079"/>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91937817-2D52-3D2E-9E8A-0C2A56D6D987}"/>
                </a:ext>
              </a:extLst>
            </p:cNvPr>
            <p:cNvSpPr txBox="1"/>
            <p:nvPr/>
          </p:nvSpPr>
          <p:spPr>
            <a:xfrm>
              <a:off x="1044755" y="517468"/>
              <a:ext cx="467411" cy="276999"/>
            </a:xfrm>
            <a:prstGeom prst="rect">
              <a:avLst/>
            </a:prstGeom>
            <a:noFill/>
            <a:ln>
              <a:noFill/>
            </a:ln>
          </p:spPr>
          <p:txBody>
            <a:bodyPr wrap="square" rtlCol="0">
              <a:spAutoFit/>
            </a:bodyPr>
            <a:lstStyle/>
            <a:p>
              <a:pPr algn="ctr"/>
              <a:r>
                <a:rPr lang="en-US" sz="1200" dirty="0"/>
                <a:t>577</a:t>
              </a:r>
            </a:p>
          </p:txBody>
        </p:sp>
      </p:grpSp>
      <p:grpSp>
        <p:nvGrpSpPr>
          <p:cNvPr id="81" name="Group 80">
            <a:extLst>
              <a:ext uri="{FF2B5EF4-FFF2-40B4-BE49-F238E27FC236}">
                <a16:creationId xmlns:a16="http://schemas.microsoft.com/office/drawing/2014/main" id="{64D8D460-1739-802B-1318-86AF3251E8EF}"/>
              </a:ext>
            </a:extLst>
          </p:cNvPr>
          <p:cNvGrpSpPr/>
          <p:nvPr/>
        </p:nvGrpSpPr>
        <p:grpSpPr>
          <a:xfrm>
            <a:off x="3388690" y="5159386"/>
            <a:ext cx="570282" cy="285388"/>
            <a:chOff x="1460731" y="1677798"/>
            <a:chExt cx="570282" cy="285388"/>
          </a:xfrm>
        </p:grpSpPr>
        <p:sp>
          <p:nvSpPr>
            <p:cNvPr id="82" name="Rectangle: Rounded Corners 81">
              <a:extLst>
                <a:ext uri="{FF2B5EF4-FFF2-40B4-BE49-F238E27FC236}">
                  <a16:creationId xmlns:a16="http://schemas.microsoft.com/office/drawing/2014/main" id="{0D91FE3B-1C16-886E-CCE1-3D4EEE534A0F}"/>
                </a:ext>
              </a:extLst>
            </p:cNvPr>
            <p:cNvSpPr/>
            <p:nvPr/>
          </p:nvSpPr>
          <p:spPr>
            <a:xfrm>
              <a:off x="1460731" y="1677798"/>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DF95D781-8CA2-54FE-F8E8-DBC7D1C807EC}"/>
                </a:ext>
              </a:extLst>
            </p:cNvPr>
            <p:cNvSpPr txBox="1"/>
            <p:nvPr/>
          </p:nvSpPr>
          <p:spPr>
            <a:xfrm>
              <a:off x="1512166" y="1686187"/>
              <a:ext cx="467411" cy="276999"/>
            </a:xfrm>
            <a:prstGeom prst="rect">
              <a:avLst/>
            </a:prstGeom>
            <a:noFill/>
            <a:ln>
              <a:noFill/>
            </a:ln>
          </p:spPr>
          <p:txBody>
            <a:bodyPr wrap="square" rtlCol="0">
              <a:spAutoFit/>
            </a:bodyPr>
            <a:lstStyle/>
            <a:p>
              <a:pPr algn="ctr"/>
              <a:r>
                <a:rPr lang="en-US" sz="1200" dirty="0"/>
                <a:t>129</a:t>
              </a:r>
            </a:p>
          </p:txBody>
        </p:sp>
      </p:grpSp>
      <p:grpSp>
        <p:nvGrpSpPr>
          <p:cNvPr id="84" name="Group 83">
            <a:extLst>
              <a:ext uri="{FF2B5EF4-FFF2-40B4-BE49-F238E27FC236}">
                <a16:creationId xmlns:a16="http://schemas.microsoft.com/office/drawing/2014/main" id="{68380BDB-C7F0-307F-1AF2-D6A3954C1FA2}"/>
              </a:ext>
            </a:extLst>
          </p:cNvPr>
          <p:cNvGrpSpPr/>
          <p:nvPr/>
        </p:nvGrpSpPr>
        <p:grpSpPr>
          <a:xfrm>
            <a:off x="2623378" y="5579658"/>
            <a:ext cx="570282" cy="285388"/>
            <a:chOff x="3191589" y="396881"/>
            <a:chExt cx="570282" cy="285388"/>
          </a:xfrm>
        </p:grpSpPr>
        <p:sp>
          <p:nvSpPr>
            <p:cNvPr id="85" name="Rectangle: Rounded Corners 84">
              <a:extLst>
                <a:ext uri="{FF2B5EF4-FFF2-40B4-BE49-F238E27FC236}">
                  <a16:creationId xmlns:a16="http://schemas.microsoft.com/office/drawing/2014/main" id="{4502056E-492B-3295-8256-FF3B1C7ACE27}"/>
                </a:ext>
              </a:extLst>
            </p:cNvPr>
            <p:cNvSpPr/>
            <p:nvPr/>
          </p:nvSpPr>
          <p:spPr>
            <a:xfrm>
              <a:off x="3191589" y="396881"/>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67A12DE7-2FB2-7881-759A-57DE3C78650B}"/>
                </a:ext>
              </a:extLst>
            </p:cNvPr>
            <p:cNvSpPr txBox="1"/>
            <p:nvPr/>
          </p:nvSpPr>
          <p:spPr>
            <a:xfrm>
              <a:off x="3243024" y="405270"/>
              <a:ext cx="467411" cy="276999"/>
            </a:xfrm>
            <a:prstGeom prst="rect">
              <a:avLst/>
            </a:prstGeom>
            <a:noFill/>
            <a:ln>
              <a:noFill/>
            </a:ln>
          </p:spPr>
          <p:txBody>
            <a:bodyPr wrap="square" rtlCol="0">
              <a:spAutoFit/>
            </a:bodyPr>
            <a:lstStyle/>
            <a:p>
              <a:pPr algn="ctr"/>
              <a:r>
                <a:rPr lang="en-US" sz="1200" dirty="0"/>
                <a:t>27</a:t>
              </a:r>
            </a:p>
          </p:txBody>
        </p:sp>
      </p:grpSp>
      <p:grpSp>
        <p:nvGrpSpPr>
          <p:cNvPr id="87" name="Group 86">
            <a:extLst>
              <a:ext uri="{FF2B5EF4-FFF2-40B4-BE49-F238E27FC236}">
                <a16:creationId xmlns:a16="http://schemas.microsoft.com/office/drawing/2014/main" id="{7FB71DFD-8699-067C-E90E-7EF4183CF87F}"/>
              </a:ext>
            </a:extLst>
          </p:cNvPr>
          <p:cNvGrpSpPr/>
          <p:nvPr/>
        </p:nvGrpSpPr>
        <p:grpSpPr>
          <a:xfrm>
            <a:off x="4964089" y="5191786"/>
            <a:ext cx="570282" cy="285388"/>
            <a:chOff x="3145517" y="995575"/>
            <a:chExt cx="570282" cy="285388"/>
          </a:xfrm>
        </p:grpSpPr>
        <p:sp>
          <p:nvSpPr>
            <p:cNvPr id="88" name="Rectangle: Rounded Corners 87">
              <a:extLst>
                <a:ext uri="{FF2B5EF4-FFF2-40B4-BE49-F238E27FC236}">
                  <a16:creationId xmlns:a16="http://schemas.microsoft.com/office/drawing/2014/main" id="{99E603B5-B5C6-6EF0-B8BB-5AE1B35AE3A6}"/>
                </a:ext>
              </a:extLst>
            </p:cNvPr>
            <p:cNvSpPr/>
            <p:nvPr/>
          </p:nvSpPr>
          <p:spPr>
            <a:xfrm>
              <a:off x="3145517" y="995575"/>
              <a:ext cx="570282" cy="276999"/>
            </a:xfrm>
            <a:prstGeom prst="round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45295100-5E71-A955-20D0-C0C56D1E025D}"/>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323</a:t>
              </a:r>
            </a:p>
          </p:txBody>
        </p:sp>
      </p:grpSp>
      <p:grpSp>
        <p:nvGrpSpPr>
          <p:cNvPr id="90" name="Group 89">
            <a:extLst>
              <a:ext uri="{FF2B5EF4-FFF2-40B4-BE49-F238E27FC236}">
                <a16:creationId xmlns:a16="http://schemas.microsoft.com/office/drawing/2014/main" id="{A8B31425-7FBC-4E72-7D32-763209CE9F78}"/>
              </a:ext>
            </a:extLst>
          </p:cNvPr>
          <p:cNvGrpSpPr/>
          <p:nvPr/>
        </p:nvGrpSpPr>
        <p:grpSpPr>
          <a:xfrm>
            <a:off x="3388690" y="4755314"/>
            <a:ext cx="570282" cy="285388"/>
            <a:chOff x="1460731" y="1677798"/>
            <a:chExt cx="570282" cy="285388"/>
          </a:xfrm>
        </p:grpSpPr>
        <p:sp>
          <p:nvSpPr>
            <p:cNvPr id="91" name="Rectangle: Rounded Corners 90">
              <a:extLst>
                <a:ext uri="{FF2B5EF4-FFF2-40B4-BE49-F238E27FC236}">
                  <a16:creationId xmlns:a16="http://schemas.microsoft.com/office/drawing/2014/main" id="{42E31AAB-F686-CB04-27A4-F7DC8E5B1C29}"/>
                </a:ext>
              </a:extLst>
            </p:cNvPr>
            <p:cNvSpPr/>
            <p:nvPr/>
          </p:nvSpPr>
          <p:spPr>
            <a:xfrm>
              <a:off x="1460731" y="1677798"/>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22DBF4CA-1C76-B1D7-7828-A5777408387A}"/>
                </a:ext>
              </a:extLst>
            </p:cNvPr>
            <p:cNvSpPr txBox="1"/>
            <p:nvPr/>
          </p:nvSpPr>
          <p:spPr>
            <a:xfrm>
              <a:off x="1512166" y="1686187"/>
              <a:ext cx="467411" cy="276999"/>
            </a:xfrm>
            <a:prstGeom prst="rect">
              <a:avLst/>
            </a:prstGeom>
            <a:noFill/>
            <a:ln>
              <a:noFill/>
            </a:ln>
          </p:spPr>
          <p:txBody>
            <a:bodyPr wrap="square" rtlCol="0">
              <a:spAutoFit/>
            </a:bodyPr>
            <a:lstStyle/>
            <a:p>
              <a:pPr algn="ctr"/>
              <a:r>
                <a:rPr lang="en-US" sz="1200" dirty="0"/>
                <a:t>130</a:t>
              </a:r>
            </a:p>
          </p:txBody>
        </p:sp>
      </p:grpSp>
      <p:grpSp>
        <p:nvGrpSpPr>
          <p:cNvPr id="93" name="Group 92">
            <a:extLst>
              <a:ext uri="{FF2B5EF4-FFF2-40B4-BE49-F238E27FC236}">
                <a16:creationId xmlns:a16="http://schemas.microsoft.com/office/drawing/2014/main" id="{AB2F684A-1772-9081-34E6-308CAD31612B}"/>
              </a:ext>
            </a:extLst>
          </p:cNvPr>
          <p:cNvGrpSpPr/>
          <p:nvPr/>
        </p:nvGrpSpPr>
        <p:grpSpPr>
          <a:xfrm>
            <a:off x="3397434" y="4336944"/>
            <a:ext cx="570282" cy="285388"/>
            <a:chOff x="1460731" y="1677798"/>
            <a:chExt cx="570282" cy="285388"/>
          </a:xfrm>
        </p:grpSpPr>
        <p:sp>
          <p:nvSpPr>
            <p:cNvPr id="94" name="Rectangle: Rounded Corners 93">
              <a:extLst>
                <a:ext uri="{FF2B5EF4-FFF2-40B4-BE49-F238E27FC236}">
                  <a16:creationId xmlns:a16="http://schemas.microsoft.com/office/drawing/2014/main" id="{0E99084F-15F6-B6B9-CBB3-2FFD4D0760FF}"/>
                </a:ext>
              </a:extLst>
            </p:cNvPr>
            <p:cNvSpPr/>
            <p:nvPr/>
          </p:nvSpPr>
          <p:spPr>
            <a:xfrm>
              <a:off x="1460731" y="1677798"/>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F8A574A4-7F5A-B37A-8654-64159FC1971B}"/>
                </a:ext>
              </a:extLst>
            </p:cNvPr>
            <p:cNvSpPr txBox="1"/>
            <p:nvPr/>
          </p:nvSpPr>
          <p:spPr>
            <a:xfrm>
              <a:off x="1512166" y="1686187"/>
              <a:ext cx="467411" cy="276999"/>
            </a:xfrm>
            <a:prstGeom prst="rect">
              <a:avLst/>
            </a:prstGeom>
            <a:noFill/>
            <a:ln>
              <a:noFill/>
            </a:ln>
          </p:spPr>
          <p:txBody>
            <a:bodyPr wrap="square" rtlCol="0">
              <a:spAutoFit/>
            </a:bodyPr>
            <a:lstStyle/>
            <a:p>
              <a:pPr algn="ctr"/>
              <a:r>
                <a:rPr lang="en-US" sz="1200" dirty="0"/>
                <a:t>132</a:t>
              </a:r>
            </a:p>
          </p:txBody>
        </p:sp>
      </p:grpSp>
      <p:grpSp>
        <p:nvGrpSpPr>
          <p:cNvPr id="96" name="Group 95">
            <a:extLst>
              <a:ext uri="{FF2B5EF4-FFF2-40B4-BE49-F238E27FC236}">
                <a16:creationId xmlns:a16="http://schemas.microsoft.com/office/drawing/2014/main" id="{D932115A-4C4E-439D-5EC5-867AC08DA320}"/>
              </a:ext>
            </a:extLst>
          </p:cNvPr>
          <p:cNvGrpSpPr/>
          <p:nvPr/>
        </p:nvGrpSpPr>
        <p:grpSpPr>
          <a:xfrm>
            <a:off x="4172768" y="4113658"/>
            <a:ext cx="570282" cy="285388"/>
            <a:chOff x="3145517" y="995575"/>
            <a:chExt cx="570282" cy="285388"/>
          </a:xfrm>
        </p:grpSpPr>
        <p:sp>
          <p:nvSpPr>
            <p:cNvPr id="97" name="Rectangle: Rounded Corners 96">
              <a:extLst>
                <a:ext uri="{FF2B5EF4-FFF2-40B4-BE49-F238E27FC236}">
                  <a16:creationId xmlns:a16="http://schemas.microsoft.com/office/drawing/2014/main" id="{0BF22AEA-E0E3-97EC-DF56-1B7207598CA5}"/>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DD3AF148-33A2-2030-A8FF-DCC3BCDD16D8}"/>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220</a:t>
              </a:r>
            </a:p>
          </p:txBody>
        </p:sp>
      </p:grpSp>
      <p:grpSp>
        <p:nvGrpSpPr>
          <p:cNvPr id="105" name="Group 104">
            <a:extLst>
              <a:ext uri="{FF2B5EF4-FFF2-40B4-BE49-F238E27FC236}">
                <a16:creationId xmlns:a16="http://schemas.microsoft.com/office/drawing/2014/main" id="{60E52993-19E0-92E7-0104-C8E8EF2375EA}"/>
              </a:ext>
            </a:extLst>
          </p:cNvPr>
          <p:cNvGrpSpPr/>
          <p:nvPr/>
        </p:nvGrpSpPr>
        <p:grpSpPr>
          <a:xfrm>
            <a:off x="4964089" y="4773050"/>
            <a:ext cx="570282" cy="285388"/>
            <a:chOff x="3145517" y="995575"/>
            <a:chExt cx="570282" cy="285388"/>
          </a:xfrm>
        </p:grpSpPr>
        <p:sp>
          <p:nvSpPr>
            <p:cNvPr id="106" name="Rectangle: Rounded Corners 105">
              <a:extLst>
                <a:ext uri="{FF2B5EF4-FFF2-40B4-BE49-F238E27FC236}">
                  <a16:creationId xmlns:a16="http://schemas.microsoft.com/office/drawing/2014/main" id="{494E5A71-3B35-1603-8C90-B3E2827CCA43}"/>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TextBox 106">
              <a:extLst>
                <a:ext uri="{FF2B5EF4-FFF2-40B4-BE49-F238E27FC236}">
                  <a16:creationId xmlns:a16="http://schemas.microsoft.com/office/drawing/2014/main" id="{79522D5B-BA1C-664B-2B43-4783A002F6EC}"/>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330</a:t>
              </a:r>
            </a:p>
          </p:txBody>
        </p:sp>
      </p:grpSp>
      <p:grpSp>
        <p:nvGrpSpPr>
          <p:cNvPr id="108" name="Group 107">
            <a:extLst>
              <a:ext uri="{FF2B5EF4-FFF2-40B4-BE49-F238E27FC236}">
                <a16:creationId xmlns:a16="http://schemas.microsoft.com/office/drawing/2014/main" id="{11C0079E-ABD9-AF51-9570-420B271C21D0}"/>
              </a:ext>
            </a:extLst>
          </p:cNvPr>
          <p:cNvGrpSpPr/>
          <p:nvPr/>
        </p:nvGrpSpPr>
        <p:grpSpPr>
          <a:xfrm>
            <a:off x="4176386" y="3772624"/>
            <a:ext cx="570282" cy="285388"/>
            <a:chOff x="3145517" y="995575"/>
            <a:chExt cx="570282" cy="285388"/>
          </a:xfrm>
        </p:grpSpPr>
        <p:sp>
          <p:nvSpPr>
            <p:cNvPr id="109" name="Rectangle: Rounded Corners 108">
              <a:extLst>
                <a:ext uri="{FF2B5EF4-FFF2-40B4-BE49-F238E27FC236}">
                  <a16:creationId xmlns:a16="http://schemas.microsoft.com/office/drawing/2014/main" id="{E5FB5D2B-664C-8DD9-A07B-E9AE98C65CBA}"/>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xtBox 109">
              <a:extLst>
                <a:ext uri="{FF2B5EF4-FFF2-40B4-BE49-F238E27FC236}">
                  <a16:creationId xmlns:a16="http://schemas.microsoft.com/office/drawing/2014/main" id="{FBA9A853-A081-FB38-ADB1-D759AF86379D}"/>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230</a:t>
              </a:r>
            </a:p>
          </p:txBody>
        </p:sp>
      </p:grpSp>
      <p:grpSp>
        <p:nvGrpSpPr>
          <p:cNvPr id="111" name="Group 110">
            <a:extLst>
              <a:ext uri="{FF2B5EF4-FFF2-40B4-BE49-F238E27FC236}">
                <a16:creationId xmlns:a16="http://schemas.microsoft.com/office/drawing/2014/main" id="{7C44FFC7-0946-5859-9F76-20C88F8EA435}"/>
              </a:ext>
            </a:extLst>
          </p:cNvPr>
          <p:cNvGrpSpPr/>
          <p:nvPr/>
        </p:nvGrpSpPr>
        <p:grpSpPr>
          <a:xfrm>
            <a:off x="4176387" y="3426429"/>
            <a:ext cx="570282" cy="285388"/>
            <a:chOff x="3145517" y="995575"/>
            <a:chExt cx="570282" cy="285388"/>
          </a:xfrm>
        </p:grpSpPr>
        <p:sp>
          <p:nvSpPr>
            <p:cNvPr id="112" name="Rectangle: Rounded Corners 111">
              <a:extLst>
                <a:ext uri="{FF2B5EF4-FFF2-40B4-BE49-F238E27FC236}">
                  <a16:creationId xmlns:a16="http://schemas.microsoft.com/office/drawing/2014/main" id="{E870277F-FA49-7745-054A-F828E25E3ACB}"/>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a:extLst>
                <a:ext uri="{FF2B5EF4-FFF2-40B4-BE49-F238E27FC236}">
                  <a16:creationId xmlns:a16="http://schemas.microsoft.com/office/drawing/2014/main" id="{986C3448-358B-4AB7-A236-7EE758C3858C}"/>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235</a:t>
              </a:r>
            </a:p>
          </p:txBody>
        </p:sp>
      </p:grpSp>
      <p:grpSp>
        <p:nvGrpSpPr>
          <p:cNvPr id="114" name="Group 113">
            <a:extLst>
              <a:ext uri="{FF2B5EF4-FFF2-40B4-BE49-F238E27FC236}">
                <a16:creationId xmlns:a16="http://schemas.microsoft.com/office/drawing/2014/main" id="{6F4ED187-85D6-24BF-0950-24100D4E20DF}"/>
              </a:ext>
            </a:extLst>
          </p:cNvPr>
          <p:cNvGrpSpPr/>
          <p:nvPr/>
        </p:nvGrpSpPr>
        <p:grpSpPr>
          <a:xfrm>
            <a:off x="3397434" y="3918569"/>
            <a:ext cx="570282" cy="285388"/>
            <a:chOff x="1460731" y="1677798"/>
            <a:chExt cx="570282" cy="285388"/>
          </a:xfrm>
        </p:grpSpPr>
        <p:sp>
          <p:nvSpPr>
            <p:cNvPr id="115" name="Rectangle: Rounded Corners 114">
              <a:extLst>
                <a:ext uri="{FF2B5EF4-FFF2-40B4-BE49-F238E27FC236}">
                  <a16:creationId xmlns:a16="http://schemas.microsoft.com/office/drawing/2014/main" id="{C2E46AAF-6A7B-D8CD-1D87-1790D0C7EF05}"/>
                </a:ext>
              </a:extLst>
            </p:cNvPr>
            <p:cNvSpPr/>
            <p:nvPr/>
          </p:nvSpPr>
          <p:spPr>
            <a:xfrm>
              <a:off x="1460731" y="1677798"/>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extBox 115">
              <a:extLst>
                <a:ext uri="{FF2B5EF4-FFF2-40B4-BE49-F238E27FC236}">
                  <a16:creationId xmlns:a16="http://schemas.microsoft.com/office/drawing/2014/main" id="{F7787629-F724-B88F-AA39-5D5341D04C8B}"/>
                </a:ext>
              </a:extLst>
            </p:cNvPr>
            <p:cNvSpPr txBox="1"/>
            <p:nvPr/>
          </p:nvSpPr>
          <p:spPr>
            <a:xfrm>
              <a:off x="1512166" y="1686187"/>
              <a:ext cx="467411" cy="276999"/>
            </a:xfrm>
            <a:prstGeom prst="rect">
              <a:avLst/>
            </a:prstGeom>
            <a:noFill/>
            <a:ln>
              <a:noFill/>
            </a:ln>
          </p:spPr>
          <p:txBody>
            <a:bodyPr wrap="square" rtlCol="0">
              <a:spAutoFit/>
            </a:bodyPr>
            <a:lstStyle/>
            <a:p>
              <a:pPr algn="ctr"/>
              <a:r>
                <a:rPr lang="en-US" sz="1200" dirty="0"/>
                <a:t>156</a:t>
              </a:r>
            </a:p>
          </p:txBody>
        </p:sp>
      </p:grpSp>
      <p:grpSp>
        <p:nvGrpSpPr>
          <p:cNvPr id="117" name="Group 116">
            <a:extLst>
              <a:ext uri="{FF2B5EF4-FFF2-40B4-BE49-F238E27FC236}">
                <a16:creationId xmlns:a16="http://schemas.microsoft.com/office/drawing/2014/main" id="{95783415-9FDD-8BF0-5DAB-FD02022CE21E}"/>
              </a:ext>
            </a:extLst>
          </p:cNvPr>
          <p:cNvGrpSpPr/>
          <p:nvPr/>
        </p:nvGrpSpPr>
        <p:grpSpPr>
          <a:xfrm>
            <a:off x="4190021" y="2674671"/>
            <a:ext cx="570282" cy="285388"/>
            <a:chOff x="3145517" y="995575"/>
            <a:chExt cx="570282" cy="285388"/>
          </a:xfrm>
        </p:grpSpPr>
        <p:sp>
          <p:nvSpPr>
            <p:cNvPr id="118" name="Rectangle: Rounded Corners 117">
              <a:extLst>
                <a:ext uri="{FF2B5EF4-FFF2-40B4-BE49-F238E27FC236}">
                  <a16:creationId xmlns:a16="http://schemas.microsoft.com/office/drawing/2014/main" id="{DF275CD9-F84F-E5DE-9162-F0EE596FE204}"/>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TextBox 118">
              <a:extLst>
                <a:ext uri="{FF2B5EF4-FFF2-40B4-BE49-F238E27FC236}">
                  <a16:creationId xmlns:a16="http://schemas.microsoft.com/office/drawing/2014/main" id="{A34BCF6D-895E-B5E6-D313-150FA6992C7E}"/>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266</a:t>
              </a:r>
            </a:p>
          </p:txBody>
        </p:sp>
      </p:grpSp>
      <p:grpSp>
        <p:nvGrpSpPr>
          <p:cNvPr id="120" name="Group 119">
            <a:extLst>
              <a:ext uri="{FF2B5EF4-FFF2-40B4-BE49-F238E27FC236}">
                <a16:creationId xmlns:a16="http://schemas.microsoft.com/office/drawing/2014/main" id="{ECE39543-94DB-A30D-A1A7-4A495B752374}"/>
              </a:ext>
            </a:extLst>
          </p:cNvPr>
          <p:cNvGrpSpPr/>
          <p:nvPr/>
        </p:nvGrpSpPr>
        <p:grpSpPr>
          <a:xfrm>
            <a:off x="3397434" y="3511743"/>
            <a:ext cx="570282" cy="285388"/>
            <a:chOff x="1460731" y="1677798"/>
            <a:chExt cx="570282" cy="285388"/>
          </a:xfrm>
        </p:grpSpPr>
        <p:sp>
          <p:nvSpPr>
            <p:cNvPr id="121" name="Rectangle: Rounded Corners 120">
              <a:extLst>
                <a:ext uri="{FF2B5EF4-FFF2-40B4-BE49-F238E27FC236}">
                  <a16:creationId xmlns:a16="http://schemas.microsoft.com/office/drawing/2014/main" id="{76188A24-E10F-68B9-8C27-6B3B677E7442}"/>
                </a:ext>
              </a:extLst>
            </p:cNvPr>
            <p:cNvSpPr/>
            <p:nvPr/>
          </p:nvSpPr>
          <p:spPr>
            <a:xfrm>
              <a:off x="1460731" y="1677798"/>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extBox 121">
              <a:extLst>
                <a:ext uri="{FF2B5EF4-FFF2-40B4-BE49-F238E27FC236}">
                  <a16:creationId xmlns:a16="http://schemas.microsoft.com/office/drawing/2014/main" id="{0AA66E33-7939-FADB-3ACD-DDD7B5CC6B3E}"/>
                </a:ext>
              </a:extLst>
            </p:cNvPr>
            <p:cNvSpPr txBox="1"/>
            <p:nvPr/>
          </p:nvSpPr>
          <p:spPr>
            <a:xfrm>
              <a:off x="1512166" y="1686187"/>
              <a:ext cx="467411" cy="276999"/>
            </a:xfrm>
            <a:prstGeom prst="rect">
              <a:avLst/>
            </a:prstGeom>
            <a:noFill/>
            <a:ln>
              <a:noFill/>
            </a:ln>
          </p:spPr>
          <p:txBody>
            <a:bodyPr wrap="square" rtlCol="0">
              <a:spAutoFit/>
            </a:bodyPr>
            <a:lstStyle/>
            <a:p>
              <a:pPr algn="ctr"/>
              <a:r>
                <a:rPr lang="en-US" sz="1200" dirty="0"/>
                <a:t>169</a:t>
              </a:r>
            </a:p>
          </p:txBody>
        </p:sp>
      </p:grpSp>
      <p:grpSp>
        <p:nvGrpSpPr>
          <p:cNvPr id="123" name="Group 122">
            <a:extLst>
              <a:ext uri="{FF2B5EF4-FFF2-40B4-BE49-F238E27FC236}">
                <a16:creationId xmlns:a16="http://schemas.microsoft.com/office/drawing/2014/main" id="{D2D77B28-EC6C-BA40-5770-C25BA2ABC73F}"/>
              </a:ext>
            </a:extLst>
          </p:cNvPr>
          <p:cNvGrpSpPr/>
          <p:nvPr/>
        </p:nvGrpSpPr>
        <p:grpSpPr>
          <a:xfrm>
            <a:off x="4187388" y="2303243"/>
            <a:ext cx="570282" cy="285388"/>
            <a:chOff x="3145517" y="995575"/>
            <a:chExt cx="570282" cy="285388"/>
          </a:xfrm>
        </p:grpSpPr>
        <p:sp>
          <p:nvSpPr>
            <p:cNvPr id="124" name="Rectangle: Rounded Corners 123">
              <a:extLst>
                <a:ext uri="{FF2B5EF4-FFF2-40B4-BE49-F238E27FC236}">
                  <a16:creationId xmlns:a16="http://schemas.microsoft.com/office/drawing/2014/main" id="{CBA7A039-2C27-4875-63FF-B7A2910A4E9A}"/>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TextBox 124">
              <a:extLst>
                <a:ext uri="{FF2B5EF4-FFF2-40B4-BE49-F238E27FC236}">
                  <a16:creationId xmlns:a16="http://schemas.microsoft.com/office/drawing/2014/main" id="{8F9558C1-AAB4-ECFD-46CA-DE45EBE4E688}"/>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270</a:t>
              </a:r>
            </a:p>
          </p:txBody>
        </p:sp>
      </p:grpSp>
      <p:grpSp>
        <p:nvGrpSpPr>
          <p:cNvPr id="126" name="Group 125">
            <a:extLst>
              <a:ext uri="{FF2B5EF4-FFF2-40B4-BE49-F238E27FC236}">
                <a16:creationId xmlns:a16="http://schemas.microsoft.com/office/drawing/2014/main" id="{A68FF864-5EAE-64FC-80D5-4121C7A8B1F4}"/>
              </a:ext>
            </a:extLst>
          </p:cNvPr>
          <p:cNvGrpSpPr/>
          <p:nvPr/>
        </p:nvGrpSpPr>
        <p:grpSpPr>
          <a:xfrm>
            <a:off x="2606848" y="4759509"/>
            <a:ext cx="570282" cy="285388"/>
            <a:chOff x="3191589" y="396881"/>
            <a:chExt cx="570282" cy="285388"/>
          </a:xfrm>
        </p:grpSpPr>
        <p:sp>
          <p:nvSpPr>
            <p:cNvPr id="127" name="Rectangle: Rounded Corners 126">
              <a:extLst>
                <a:ext uri="{FF2B5EF4-FFF2-40B4-BE49-F238E27FC236}">
                  <a16:creationId xmlns:a16="http://schemas.microsoft.com/office/drawing/2014/main" id="{11B8B5FB-26CA-0683-8C46-6C71E7641B3E}"/>
                </a:ext>
              </a:extLst>
            </p:cNvPr>
            <p:cNvSpPr/>
            <p:nvPr/>
          </p:nvSpPr>
          <p:spPr>
            <a:xfrm>
              <a:off x="3191589" y="396881"/>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TextBox 127">
              <a:extLst>
                <a:ext uri="{FF2B5EF4-FFF2-40B4-BE49-F238E27FC236}">
                  <a16:creationId xmlns:a16="http://schemas.microsoft.com/office/drawing/2014/main" id="{E1A2C767-397C-3383-B272-855D8199D858}"/>
                </a:ext>
              </a:extLst>
            </p:cNvPr>
            <p:cNvSpPr txBox="1"/>
            <p:nvPr/>
          </p:nvSpPr>
          <p:spPr>
            <a:xfrm>
              <a:off x="3243024" y="405270"/>
              <a:ext cx="467411" cy="276999"/>
            </a:xfrm>
            <a:prstGeom prst="rect">
              <a:avLst/>
            </a:prstGeom>
            <a:noFill/>
            <a:ln>
              <a:noFill/>
            </a:ln>
          </p:spPr>
          <p:txBody>
            <a:bodyPr wrap="square" rtlCol="0">
              <a:spAutoFit/>
            </a:bodyPr>
            <a:lstStyle/>
            <a:p>
              <a:pPr algn="ctr"/>
              <a:r>
                <a:rPr lang="en-US" sz="1200" dirty="0"/>
                <a:t>67</a:t>
              </a:r>
            </a:p>
          </p:txBody>
        </p:sp>
      </p:grpSp>
      <p:grpSp>
        <p:nvGrpSpPr>
          <p:cNvPr id="129" name="Group 128">
            <a:extLst>
              <a:ext uri="{FF2B5EF4-FFF2-40B4-BE49-F238E27FC236}">
                <a16:creationId xmlns:a16="http://schemas.microsoft.com/office/drawing/2014/main" id="{AD5940D2-5F46-211D-E7D6-E1CA497956A4}"/>
              </a:ext>
            </a:extLst>
          </p:cNvPr>
          <p:cNvGrpSpPr/>
          <p:nvPr/>
        </p:nvGrpSpPr>
        <p:grpSpPr>
          <a:xfrm>
            <a:off x="3397434" y="3101340"/>
            <a:ext cx="570282" cy="285388"/>
            <a:chOff x="1460731" y="1677798"/>
            <a:chExt cx="570282" cy="285388"/>
          </a:xfrm>
        </p:grpSpPr>
        <p:sp>
          <p:nvSpPr>
            <p:cNvPr id="130" name="Rectangle: Rounded Corners 129">
              <a:extLst>
                <a:ext uri="{FF2B5EF4-FFF2-40B4-BE49-F238E27FC236}">
                  <a16:creationId xmlns:a16="http://schemas.microsoft.com/office/drawing/2014/main" id="{02029AEC-B2C5-1D71-D9B2-C8F6225603BB}"/>
                </a:ext>
              </a:extLst>
            </p:cNvPr>
            <p:cNvSpPr/>
            <p:nvPr/>
          </p:nvSpPr>
          <p:spPr>
            <a:xfrm>
              <a:off x="1460731" y="1677798"/>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TextBox 130">
              <a:extLst>
                <a:ext uri="{FF2B5EF4-FFF2-40B4-BE49-F238E27FC236}">
                  <a16:creationId xmlns:a16="http://schemas.microsoft.com/office/drawing/2014/main" id="{9819DABA-8E1E-76E4-F4B8-2B4F17CDE783}"/>
                </a:ext>
              </a:extLst>
            </p:cNvPr>
            <p:cNvSpPr txBox="1"/>
            <p:nvPr/>
          </p:nvSpPr>
          <p:spPr>
            <a:xfrm>
              <a:off x="1512166" y="1686187"/>
              <a:ext cx="467411" cy="276999"/>
            </a:xfrm>
            <a:prstGeom prst="rect">
              <a:avLst/>
            </a:prstGeom>
            <a:noFill/>
            <a:ln>
              <a:noFill/>
            </a:ln>
          </p:spPr>
          <p:txBody>
            <a:bodyPr wrap="square" rtlCol="0">
              <a:spAutoFit/>
            </a:bodyPr>
            <a:lstStyle/>
            <a:p>
              <a:pPr algn="ctr"/>
              <a:r>
                <a:rPr lang="en-US" sz="1200" dirty="0"/>
                <a:t>177</a:t>
              </a:r>
            </a:p>
          </p:txBody>
        </p:sp>
      </p:grpSp>
      <p:grpSp>
        <p:nvGrpSpPr>
          <p:cNvPr id="132" name="Group 131">
            <a:extLst>
              <a:ext uri="{FF2B5EF4-FFF2-40B4-BE49-F238E27FC236}">
                <a16:creationId xmlns:a16="http://schemas.microsoft.com/office/drawing/2014/main" id="{9DACE858-2A2F-3BE4-E9AC-FD37A78F04FE}"/>
              </a:ext>
            </a:extLst>
          </p:cNvPr>
          <p:cNvGrpSpPr/>
          <p:nvPr/>
        </p:nvGrpSpPr>
        <p:grpSpPr>
          <a:xfrm>
            <a:off x="4178760" y="1927814"/>
            <a:ext cx="570282" cy="285388"/>
            <a:chOff x="3145517" y="995575"/>
            <a:chExt cx="570282" cy="285388"/>
          </a:xfrm>
        </p:grpSpPr>
        <p:sp>
          <p:nvSpPr>
            <p:cNvPr id="133" name="Rectangle: Rounded Corners 132">
              <a:extLst>
                <a:ext uri="{FF2B5EF4-FFF2-40B4-BE49-F238E27FC236}">
                  <a16:creationId xmlns:a16="http://schemas.microsoft.com/office/drawing/2014/main" id="{FE72882A-6FA9-7168-B67A-E8AF51273FA7}"/>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TextBox 133">
              <a:extLst>
                <a:ext uri="{FF2B5EF4-FFF2-40B4-BE49-F238E27FC236}">
                  <a16:creationId xmlns:a16="http://schemas.microsoft.com/office/drawing/2014/main" id="{058329BA-FBDF-A3B1-0553-8250B6B492E3}"/>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277</a:t>
              </a:r>
            </a:p>
          </p:txBody>
        </p:sp>
      </p:grpSp>
      <p:grpSp>
        <p:nvGrpSpPr>
          <p:cNvPr id="135" name="Group 134">
            <a:extLst>
              <a:ext uri="{FF2B5EF4-FFF2-40B4-BE49-F238E27FC236}">
                <a16:creationId xmlns:a16="http://schemas.microsoft.com/office/drawing/2014/main" id="{8EBCFDB7-E385-B5C1-0B7D-0AFC926A5A2A}"/>
              </a:ext>
            </a:extLst>
          </p:cNvPr>
          <p:cNvGrpSpPr/>
          <p:nvPr/>
        </p:nvGrpSpPr>
        <p:grpSpPr>
          <a:xfrm>
            <a:off x="4178760" y="1543330"/>
            <a:ext cx="570282" cy="285388"/>
            <a:chOff x="3145517" y="995575"/>
            <a:chExt cx="570282" cy="285388"/>
          </a:xfrm>
        </p:grpSpPr>
        <p:sp>
          <p:nvSpPr>
            <p:cNvPr id="136" name="Rectangle: Rounded Corners 135">
              <a:extLst>
                <a:ext uri="{FF2B5EF4-FFF2-40B4-BE49-F238E27FC236}">
                  <a16:creationId xmlns:a16="http://schemas.microsoft.com/office/drawing/2014/main" id="{1746E2D4-CBC4-5435-5042-E93A957E6309}"/>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TextBox 136">
              <a:extLst>
                <a:ext uri="{FF2B5EF4-FFF2-40B4-BE49-F238E27FC236}">
                  <a16:creationId xmlns:a16="http://schemas.microsoft.com/office/drawing/2014/main" id="{CF783565-88EC-8ACD-D4A7-A8CE4CFE8AB6}"/>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278</a:t>
              </a:r>
            </a:p>
          </p:txBody>
        </p:sp>
      </p:grpSp>
      <p:grpSp>
        <p:nvGrpSpPr>
          <p:cNvPr id="138" name="Group 137">
            <a:extLst>
              <a:ext uri="{FF2B5EF4-FFF2-40B4-BE49-F238E27FC236}">
                <a16:creationId xmlns:a16="http://schemas.microsoft.com/office/drawing/2014/main" id="{63D7DC3D-3666-CEA3-263C-62C65A5DBDAC}"/>
              </a:ext>
            </a:extLst>
          </p:cNvPr>
          <p:cNvGrpSpPr/>
          <p:nvPr/>
        </p:nvGrpSpPr>
        <p:grpSpPr>
          <a:xfrm>
            <a:off x="4178762" y="1176061"/>
            <a:ext cx="570282" cy="285388"/>
            <a:chOff x="3145517" y="995575"/>
            <a:chExt cx="570282" cy="285388"/>
          </a:xfrm>
        </p:grpSpPr>
        <p:sp>
          <p:nvSpPr>
            <p:cNvPr id="139" name="Rectangle: Rounded Corners 138">
              <a:extLst>
                <a:ext uri="{FF2B5EF4-FFF2-40B4-BE49-F238E27FC236}">
                  <a16:creationId xmlns:a16="http://schemas.microsoft.com/office/drawing/2014/main" id="{4AF01E07-AE52-B852-AEDD-AAEF827AE3A4}"/>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TextBox 139">
              <a:extLst>
                <a:ext uri="{FF2B5EF4-FFF2-40B4-BE49-F238E27FC236}">
                  <a16:creationId xmlns:a16="http://schemas.microsoft.com/office/drawing/2014/main" id="{99614CB3-C041-3B8E-89B9-FC91E9A80685}"/>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286</a:t>
              </a:r>
            </a:p>
          </p:txBody>
        </p:sp>
      </p:grpSp>
      <p:grpSp>
        <p:nvGrpSpPr>
          <p:cNvPr id="141" name="Group 140">
            <a:extLst>
              <a:ext uri="{FF2B5EF4-FFF2-40B4-BE49-F238E27FC236}">
                <a16:creationId xmlns:a16="http://schemas.microsoft.com/office/drawing/2014/main" id="{CC556E61-1159-713F-E338-DC2668D0EAA0}"/>
              </a:ext>
            </a:extLst>
          </p:cNvPr>
          <p:cNvGrpSpPr/>
          <p:nvPr/>
        </p:nvGrpSpPr>
        <p:grpSpPr>
          <a:xfrm>
            <a:off x="4192076" y="784171"/>
            <a:ext cx="570282" cy="285388"/>
            <a:chOff x="3145517" y="995575"/>
            <a:chExt cx="570282" cy="285388"/>
          </a:xfrm>
        </p:grpSpPr>
        <p:sp>
          <p:nvSpPr>
            <p:cNvPr id="142" name="Rectangle: Rounded Corners 141">
              <a:extLst>
                <a:ext uri="{FF2B5EF4-FFF2-40B4-BE49-F238E27FC236}">
                  <a16:creationId xmlns:a16="http://schemas.microsoft.com/office/drawing/2014/main" id="{CEFB3335-6722-7C1F-121F-6370E7836F3D}"/>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TextBox 142">
              <a:extLst>
                <a:ext uri="{FF2B5EF4-FFF2-40B4-BE49-F238E27FC236}">
                  <a16:creationId xmlns:a16="http://schemas.microsoft.com/office/drawing/2014/main" id="{B98D6A57-F7CC-388E-BA37-90BDE4F10950}"/>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286</a:t>
              </a:r>
            </a:p>
          </p:txBody>
        </p:sp>
      </p:grpSp>
      <p:grpSp>
        <p:nvGrpSpPr>
          <p:cNvPr id="144" name="Group 143">
            <a:extLst>
              <a:ext uri="{FF2B5EF4-FFF2-40B4-BE49-F238E27FC236}">
                <a16:creationId xmlns:a16="http://schemas.microsoft.com/office/drawing/2014/main" id="{FACDEA94-37A1-5E01-D052-AE0E6BBBE072}"/>
              </a:ext>
            </a:extLst>
          </p:cNvPr>
          <p:cNvGrpSpPr/>
          <p:nvPr/>
        </p:nvGrpSpPr>
        <p:grpSpPr>
          <a:xfrm>
            <a:off x="3388689" y="2693162"/>
            <a:ext cx="570282" cy="285388"/>
            <a:chOff x="1460731" y="1677798"/>
            <a:chExt cx="570282" cy="285388"/>
          </a:xfrm>
        </p:grpSpPr>
        <p:sp>
          <p:nvSpPr>
            <p:cNvPr id="145" name="Rectangle: Rounded Corners 144">
              <a:extLst>
                <a:ext uri="{FF2B5EF4-FFF2-40B4-BE49-F238E27FC236}">
                  <a16:creationId xmlns:a16="http://schemas.microsoft.com/office/drawing/2014/main" id="{77B215A9-123F-9625-F8BE-B1FD5CA89FC4}"/>
                </a:ext>
              </a:extLst>
            </p:cNvPr>
            <p:cNvSpPr/>
            <p:nvPr/>
          </p:nvSpPr>
          <p:spPr>
            <a:xfrm>
              <a:off x="1460731" y="1677798"/>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TextBox 145">
              <a:extLst>
                <a:ext uri="{FF2B5EF4-FFF2-40B4-BE49-F238E27FC236}">
                  <a16:creationId xmlns:a16="http://schemas.microsoft.com/office/drawing/2014/main" id="{44132CB5-E867-3A55-2980-E8DA10FDE3ED}"/>
                </a:ext>
              </a:extLst>
            </p:cNvPr>
            <p:cNvSpPr txBox="1"/>
            <p:nvPr/>
          </p:nvSpPr>
          <p:spPr>
            <a:xfrm>
              <a:off x="1512166" y="1686187"/>
              <a:ext cx="467411" cy="276999"/>
            </a:xfrm>
            <a:prstGeom prst="rect">
              <a:avLst/>
            </a:prstGeom>
            <a:noFill/>
            <a:ln>
              <a:noFill/>
            </a:ln>
          </p:spPr>
          <p:txBody>
            <a:bodyPr wrap="square" rtlCol="0">
              <a:spAutoFit/>
            </a:bodyPr>
            <a:lstStyle/>
            <a:p>
              <a:pPr algn="ctr"/>
              <a:r>
                <a:rPr lang="en-US" sz="1200" dirty="0"/>
                <a:t>179</a:t>
              </a:r>
            </a:p>
          </p:txBody>
        </p:sp>
      </p:grpSp>
      <p:grpSp>
        <p:nvGrpSpPr>
          <p:cNvPr id="147" name="Group 146">
            <a:extLst>
              <a:ext uri="{FF2B5EF4-FFF2-40B4-BE49-F238E27FC236}">
                <a16:creationId xmlns:a16="http://schemas.microsoft.com/office/drawing/2014/main" id="{5F3ACEFA-A458-4BEC-DF76-76201B106944}"/>
              </a:ext>
            </a:extLst>
          </p:cNvPr>
          <p:cNvGrpSpPr/>
          <p:nvPr/>
        </p:nvGrpSpPr>
        <p:grpSpPr>
          <a:xfrm>
            <a:off x="3388136" y="2279182"/>
            <a:ext cx="570282" cy="285388"/>
            <a:chOff x="1460731" y="1677798"/>
            <a:chExt cx="570282" cy="285388"/>
          </a:xfrm>
        </p:grpSpPr>
        <p:sp>
          <p:nvSpPr>
            <p:cNvPr id="148" name="Rectangle: Rounded Corners 147">
              <a:extLst>
                <a:ext uri="{FF2B5EF4-FFF2-40B4-BE49-F238E27FC236}">
                  <a16:creationId xmlns:a16="http://schemas.microsoft.com/office/drawing/2014/main" id="{F24548A8-8AD2-A04D-0F6D-3F91AB2FCB50}"/>
                </a:ext>
              </a:extLst>
            </p:cNvPr>
            <p:cNvSpPr/>
            <p:nvPr/>
          </p:nvSpPr>
          <p:spPr>
            <a:xfrm>
              <a:off x="1460731" y="1677798"/>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TextBox 148">
              <a:extLst>
                <a:ext uri="{FF2B5EF4-FFF2-40B4-BE49-F238E27FC236}">
                  <a16:creationId xmlns:a16="http://schemas.microsoft.com/office/drawing/2014/main" id="{4ADCEEC9-A6AC-D186-D267-3EDD061B7E8C}"/>
                </a:ext>
              </a:extLst>
            </p:cNvPr>
            <p:cNvSpPr txBox="1"/>
            <p:nvPr/>
          </p:nvSpPr>
          <p:spPr>
            <a:xfrm>
              <a:off x="1512166" y="1686187"/>
              <a:ext cx="467411" cy="276999"/>
            </a:xfrm>
            <a:prstGeom prst="rect">
              <a:avLst/>
            </a:prstGeom>
            <a:noFill/>
            <a:ln>
              <a:noFill/>
            </a:ln>
          </p:spPr>
          <p:txBody>
            <a:bodyPr wrap="square" rtlCol="0">
              <a:spAutoFit/>
            </a:bodyPr>
            <a:lstStyle/>
            <a:p>
              <a:pPr algn="ctr"/>
              <a:r>
                <a:rPr lang="en-US" sz="1200" dirty="0"/>
                <a:t>187</a:t>
              </a:r>
            </a:p>
          </p:txBody>
        </p:sp>
      </p:grpSp>
      <p:grpSp>
        <p:nvGrpSpPr>
          <p:cNvPr id="150" name="Group 149">
            <a:extLst>
              <a:ext uri="{FF2B5EF4-FFF2-40B4-BE49-F238E27FC236}">
                <a16:creationId xmlns:a16="http://schemas.microsoft.com/office/drawing/2014/main" id="{6E6D2A03-58AC-9DFA-76C3-3FD71CEBF74F}"/>
              </a:ext>
            </a:extLst>
          </p:cNvPr>
          <p:cNvGrpSpPr/>
          <p:nvPr/>
        </p:nvGrpSpPr>
        <p:grpSpPr>
          <a:xfrm>
            <a:off x="3397434" y="1867789"/>
            <a:ext cx="570282" cy="285388"/>
            <a:chOff x="1460731" y="1677798"/>
            <a:chExt cx="570282" cy="285388"/>
          </a:xfrm>
        </p:grpSpPr>
        <p:sp>
          <p:nvSpPr>
            <p:cNvPr id="151" name="Rectangle: Rounded Corners 150">
              <a:extLst>
                <a:ext uri="{FF2B5EF4-FFF2-40B4-BE49-F238E27FC236}">
                  <a16:creationId xmlns:a16="http://schemas.microsoft.com/office/drawing/2014/main" id="{C0758866-D349-1457-E667-D04F7FF2AD1F}"/>
                </a:ext>
              </a:extLst>
            </p:cNvPr>
            <p:cNvSpPr/>
            <p:nvPr/>
          </p:nvSpPr>
          <p:spPr>
            <a:xfrm>
              <a:off x="1460731" y="1677798"/>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TextBox 151">
              <a:extLst>
                <a:ext uri="{FF2B5EF4-FFF2-40B4-BE49-F238E27FC236}">
                  <a16:creationId xmlns:a16="http://schemas.microsoft.com/office/drawing/2014/main" id="{BD1DEC16-326E-3EC1-BCFE-79D1CE94929C}"/>
                </a:ext>
              </a:extLst>
            </p:cNvPr>
            <p:cNvSpPr txBox="1"/>
            <p:nvPr/>
          </p:nvSpPr>
          <p:spPr>
            <a:xfrm>
              <a:off x="1512166" y="1686187"/>
              <a:ext cx="467411" cy="276999"/>
            </a:xfrm>
            <a:prstGeom prst="rect">
              <a:avLst/>
            </a:prstGeom>
            <a:noFill/>
            <a:ln>
              <a:noFill/>
            </a:ln>
          </p:spPr>
          <p:txBody>
            <a:bodyPr wrap="square" rtlCol="0">
              <a:spAutoFit/>
            </a:bodyPr>
            <a:lstStyle/>
            <a:p>
              <a:pPr algn="ctr"/>
              <a:r>
                <a:rPr lang="en-US" sz="1200" dirty="0"/>
                <a:t>194</a:t>
              </a:r>
            </a:p>
          </p:txBody>
        </p:sp>
      </p:grpSp>
      <p:grpSp>
        <p:nvGrpSpPr>
          <p:cNvPr id="153" name="Group 152">
            <a:extLst>
              <a:ext uri="{FF2B5EF4-FFF2-40B4-BE49-F238E27FC236}">
                <a16:creationId xmlns:a16="http://schemas.microsoft.com/office/drawing/2014/main" id="{1930C2AD-E8AD-1D61-4C9C-2753EA77A223}"/>
              </a:ext>
            </a:extLst>
          </p:cNvPr>
          <p:cNvGrpSpPr/>
          <p:nvPr/>
        </p:nvGrpSpPr>
        <p:grpSpPr>
          <a:xfrm>
            <a:off x="4178760" y="405523"/>
            <a:ext cx="570282" cy="285388"/>
            <a:chOff x="3145517" y="995575"/>
            <a:chExt cx="570282" cy="285388"/>
          </a:xfrm>
        </p:grpSpPr>
        <p:sp>
          <p:nvSpPr>
            <p:cNvPr id="154" name="Rectangle: Rounded Corners 153">
              <a:extLst>
                <a:ext uri="{FF2B5EF4-FFF2-40B4-BE49-F238E27FC236}">
                  <a16:creationId xmlns:a16="http://schemas.microsoft.com/office/drawing/2014/main" id="{29316A96-B7D5-11B6-945E-BAB3FD0A23E4}"/>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TextBox 154">
              <a:extLst>
                <a:ext uri="{FF2B5EF4-FFF2-40B4-BE49-F238E27FC236}">
                  <a16:creationId xmlns:a16="http://schemas.microsoft.com/office/drawing/2014/main" id="{34E93AB5-BCF3-4DBD-F228-18B55EE325D9}"/>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291</a:t>
              </a:r>
            </a:p>
          </p:txBody>
        </p:sp>
      </p:grpSp>
      <p:grpSp>
        <p:nvGrpSpPr>
          <p:cNvPr id="156" name="Group 155">
            <a:extLst>
              <a:ext uri="{FF2B5EF4-FFF2-40B4-BE49-F238E27FC236}">
                <a16:creationId xmlns:a16="http://schemas.microsoft.com/office/drawing/2014/main" id="{E7EC5AD2-EC18-E98F-4083-709BC24D050D}"/>
              </a:ext>
            </a:extLst>
          </p:cNvPr>
          <p:cNvGrpSpPr/>
          <p:nvPr/>
        </p:nvGrpSpPr>
        <p:grpSpPr>
          <a:xfrm>
            <a:off x="2614753" y="4339816"/>
            <a:ext cx="570282" cy="285388"/>
            <a:chOff x="3191589" y="396881"/>
            <a:chExt cx="570282" cy="285388"/>
          </a:xfrm>
        </p:grpSpPr>
        <p:sp>
          <p:nvSpPr>
            <p:cNvPr id="157" name="Rectangle: Rounded Corners 156">
              <a:extLst>
                <a:ext uri="{FF2B5EF4-FFF2-40B4-BE49-F238E27FC236}">
                  <a16:creationId xmlns:a16="http://schemas.microsoft.com/office/drawing/2014/main" id="{260B8B52-168D-4F3B-ABED-8F95823BC5C0}"/>
                </a:ext>
              </a:extLst>
            </p:cNvPr>
            <p:cNvSpPr/>
            <p:nvPr/>
          </p:nvSpPr>
          <p:spPr>
            <a:xfrm>
              <a:off x="3191589" y="396881"/>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TextBox 157">
              <a:extLst>
                <a:ext uri="{FF2B5EF4-FFF2-40B4-BE49-F238E27FC236}">
                  <a16:creationId xmlns:a16="http://schemas.microsoft.com/office/drawing/2014/main" id="{CD41D70A-A126-A79D-75B5-567EE71448DE}"/>
                </a:ext>
              </a:extLst>
            </p:cNvPr>
            <p:cNvSpPr txBox="1"/>
            <p:nvPr/>
          </p:nvSpPr>
          <p:spPr>
            <a:xfrm>
              <a:off x="3243024" y="405270"/>
              <a:ext cx="467411" cy="276999"/>
            </a:xfrm>
            <a:prstGeom prst="rect">
              <a:avLst/>
            </a:prstGeom>
            <a:noFill/>
            <a:ln>
              <a:noFill/>
            </a:ln>
          </p:spPr>
          <p:txBody>
            <a:bodyPr wrap="square" rtlCol="0">
              <a:spAutoFit/>
            </a:bodyPr>
            <a:lstStyle/>
            <a:p>
              <a:pPr algn="ctr"/>
              <a:r>
                <a:rPr lang="en-US" sz="1200" dirty="0"/>
                <a:t>92</a:t>
              </a:r>
            </a:p>
          </p:txBody>
        </p:sp>
      </p:grpSp>
      <p:grpSp>
        <p:nvGrpSpPr>
          <p:cNvPr id="159" name="Group 158">
            <a:extLst>
              <a:ext uri="{FF2B5EF4-FFF2-40B4-BE49-F238E27FC236}">
                <a16:creationId xmlns:a16="http://schemas.microsoft.com/office/drawing/2014/main" id="{E4489762-2D67-81A7-469E-D5F7D15F6FC3}"/>
              </a:ext>
            </a:extLst>
          </p:cNvPr>
          <p:cNvGrpSpPr/>
          <p:nvPr/>
        </p:nvGrpSpPr>
        <p:grpSpPr>
          <a:xfrm>
            <a:off x="3397433" y="1463951"/>
            <a:ext cx="570282" cy="285388"/>
            <a:chOff x="1460731" y="1677798"/>
            <a:chExt cx="570282" cy="285388"/>
          </a:xfrm>
        </p:grpSpPr>
        <p:sp>
          <p:nvSpPr>
            <p:cNvPr id="160" name="Rectangle: Rounded Corners 159">
              <a:extLst>
                <a:ext uri="{FF2B5EF4-FFF2-40B4-BE49-F238E27FC236}">
                  <a16:creationId xmlns:a16="http://schemas.microsoft.com/office/drawing/2014/main" id="{84F8372E-35AF-AC17-2A19-C2EC40D2B315}"/>
                </a:ext>
              </a:extLst>
            </p:cNvPr>
            <p:cNvSpPr/>
            <p:nvPr/>
          </p:nvSpPr>
          <p:spPr>
            <a:xfrm>
              <a:off x="1460731" y="1677798"/>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TextBox 160">
              <a:extLst>
                <a:ext uri="{FF2B5EF4-FFF2-40B4-BE49-F238E27FC236}">
                  <a16:creationId xmlns:a16="http://schemas.microsoft.com/office/drawing/2014/main" id="{99BF1CCE-0E4C-064F-8AF9-B1D4E975CA9D}"/>
                </a:ext>
              </a:extLst>
            </p:cNvPr>
            <p:cNvSpPr txBox="1"/>
            <p:nvPr/>
          </p:nvSpPr>
          <p:spPr>
            <a:xfrm>
              <a:off x="1512166" y="1686187"/>
              <a:ext cx="467411" cy="276999"/>
            </a:xfrm>
            <a:prstGeom prst="rect">
              <a:avLst/>
            </a:prstGeom>
            <a:noFill/>
            <a:ln>
              <a:noFill/>
            </a:ln>
          </p:spPr>
          <p:txBody>
            <a:bodyPr wrap="square" rtlCol="0">
              <a:spAutoFit/>
            </a:bodyPr>
            <a:lstStyle/>
            <a:p>
              <a:pPr algn="ctr"/>
              <a:r>
                <a:rPr lang="en-US" sz="1200" dirty="0"/>
                <a:t>198</a:t>
              </a:r>
            </a:p>
          </p:txBody>
        </p:sp>
      </p:grpSp>
      <p:grpSp>
        <p:nvGrpSpPr>
          <p:cNvPr id="162" name="Group 161">
            <a:extLst>
              <a:ext uri="{FF2B5EF4-FFF2-40B4-BE49-F238E27FC236}">
                <a16:creationId xmlns:a16="http://schemas.microsoft.com/office/drawing/2014/main" id="{A39E9873-5AAE-D262-DC70-4FF018A3E875}"/>
              </a:ext>
            </a:extLst>
          </p:cNvPr>
          <p:cNvGrpSpPr/>
          <p:nvPr/>
        </p:nvGrpSpPr>
        <p:grpSpPr>
          <a:xfrm>
            <a:off x="2609857" y="3918966"/>
            <a:ext cx="570282" cy="285388"/>
            <a:chOff x="3191589" y="396881"/>
            <a:chExt cx="570282" cy="285388"/>
          </a:xfrm>
        </p:grpSpPr>
        <p:sp>
          <p:nvSpPr>
            <p:cNvPr id="163" name="Rectangle: Rounded Corners 162">
              <a:extLst>
                <a:ext uri="{FF2B5EF4-FFF2-40B4-BE49-F238E27FC236}">
                  <a16:creationId xmlns:a16="http://schemas.microsoft.com/office/drawing/2014/main" id="{E2026C11-55B2-2EE1-A9BB-3F2D3E76DF23}"/>
                </a:ext>
              </a:extLst>
            </p:cNvPr>
            <p:cNvSpPr/>
            <p:nvPr/>
          </p:nvSpPr>
          <p:spPr>
            <a:xfrm>
              <a:off x="3191589" y="396881"/>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TextBox 163">
              <a:extLst>
                <a:ext uri="{FF2B5EF4-FFF2-40B4-BE49-F238E27FC236}">
                  <a16:creationId xmlns:a16="http://schemas.microsoft.com/office/drawing/2014/main" id="{0AD64AB0-AF38-8F81-728B-897ADC530C4D}"/>
                </a:ext>
              </a:extLst>
            </p:cNvPr>
            <p:cNvSpPr txBox="1"/>
            <p:nvPr/>
          </p:nvSpPr>
          <p:spPr>
            <a:xfrm>
              <a:off x="3243024" y="405270"/>
              <a:ext cx="467411" cy="276999"/>
            </a:xfrm>
            <a:prstGeom prst="rect">
              <a:avLst/>
            </a:prstGeom>
            <a:noFill/>
            <a:ln>
              <a:noFill/>
            </a:ln>
          </p:spPr>
          <p:txBody>
            <a:bodyPr wrap="square" rtlCol="0">
              <a:spAutoFit/>
            </a:bodyPr>
            <a:lstStyle/>
            <a:p>
              <a:pPr algn="ctr"/>
              <a:r>
                <a:rPr lang="en-US" sz="1200" dirty="0"/>
                <a:t>97</a:t>
              </a:r>
            </a:p>
          </p:txBody>
        </p:sp>
      </p:grpSp>
      <p:grpSp>
        <p:nvGrpSpPr>
          <p:cNvPr id="165" name="Group 164">
            <a:extLst>
              <a:ext uri="{FF2B5EF4-FFF2-40B4-BE49-F238E27FC236}">
                <a16:creationId xmlns:a16="http://schemas.microsoft.com/office/drawing/2014/main" id="{1506859D-39FF-E752-B067-D86899D74396}"/>
              </a:ext>
            </a:extLst>
          </p:cNvPr>
          <p:cNvGrpSpPr/>
          <p:nvPr/>
        </p:nvGrpSpPr>
        <p:grpSpPr>
          <a:xfrm>
            <a:off x="4183450" y="28091"/>
            <a:ext cx="570282" cy="285388"/>
            <a:chOff x="3145517" y="995575"/>
            <a:chExt cx="570282" cy="285388"/>
          </a:xfrm>
        </p:grpSpPr>
        <p:sp>
          <p:nvSpPr>
            <p:cNvPr id="166" name="Rectangle: Rounded Corners 165">
              <a:extLst>
                <a:ext uri="{FF2B5EF4-FFF2-40B4-BE49-F238E27FC236}">
                  <a16:creationId xmlns:a16="http://schemas.microsoft.com/office/drawing/2014/main" id="{23AFC967-8E13-BCDC-8D77-1BAAB46E1E32}"/>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TextBox 166">
              <a:extLst>
                <a:ext uri="{FF2B5EF4-FFF2-40B4-BE49-F238E27FC236}">
                  <a16:creationId xmlns:a16="http://schemas.microsoft.com/office/drawing/2014/main" id="{7759832C-BC70-7AA6-FDAD-858BAC3DCE55}"/>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292</a:t>
              </a:r>
            </a:p>
          </p:txBody>
        </p:sp>
      </p:grpSp>
      <p:grpSp>
        <p:nvGrpSpPr>
          <p:cNvPr id="168" name="Group 167">
            <a:extLst>
              <a:ext uri="{FF2B5EF4-FFF2-40B4-BE49-F238E27FC236}">
                <a16:creationId xmlns:a16="http://schemas.microsoft.com/office/drawing/2014/main" id="{7E3804E2-FECA-4C94-4655-9313208AB606}"/>
              </a:ext>
            </a:extLst>
          </p:cNvPr>
          <p:cNvGrpSpPr/>
          <p:nvPr/>
        </p:nvGrpSpPr>
        <p:grpSpPr>
          <a:xfrm>
            <a:off x="4957790" y="4364842"/>
            <a:ext cx="570282" cy="285388"/>
            <a:chOff x="3145517" y="995575"/>
            <a:chExt cx="570282" cy="285388"/>
          </a:xfrm>
        </p:grpSpPr>
        <p:sp>
          <p:nvSpPr>
            <p:cNvPr id="169" name="Rectangle: Rounded Corners 168">
              <a:extLst>
                <a:ext uri="{FF2B5EF4-FFF2-40B4-BE49-F238E27FC236}">
                  <a16:creationId xmlns:a16="http://schemas.microsoft.com/office/drawing/2014/main" id="{FCC20134-E542-41D4-B478-30E311506269}"/>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TextBox 169">
              <a:extLst>
                <a:ext uri="{FF2B5EF4-FFF2-40B4-BE49-F238E27FC236}">
                  <a16:creationId xmlns:a16="http://schemas.microsoft.com/office/drawing/2014/main" id="{B9AC57BF-5362-69D4-952E-89B3A850537B}"/>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344</a:t>
              </a:r>
            </a:p>
          </p:txBody>
        </p:sp>
      </p:grpSp>
      <p:grpSp>
        <p:nvGrpSpPr>
          <p:cNvPr id="171" name="Group 170">
            <a:extLst>
              <a:ext uri="{FF2B5EF4-FFF2-40B4-BE49-F238E27FC236}">
                <a16:creationId xmlns:a16="http://schemas.microsoft.com/office/drawing/2014/main" id="{7A76C7C2-E7B9-202C-CCBD-36AC8BBAA45D}"/>
              </a:ext>
            </a:extLst>
          </p:cNvPr>
          <p:cNvGrpSpPr/>
          <p:nvPr/>
        </p:nvGrpSpPr>
        <p:grpSpPr>
          <a:xfrm>
            <a:off x="4176387" y="3045516"/>
            <a:ext cx="570282" cy="285388"/>
            <a:chOff x="3145517" y="995575"/>
            <a:chExt cx="570282" cy="285388"/>
          </a:xfrm>
        </p:grpSpPr>
        <p:sp>
          <p:nvSpPr>
            <p:cNvPr id="172" name="Rectangle: Rounded Corners 171">
              <a:extLst>
                <a:ext uri="{FF2B5EF4-FFF2-40B4-BE49-F238E27FC236}">
                  <a16:creationId xmlns:a16="http://schemas.microsoft.com/office/drawing/2014/main" id="{5EC3CEB5-1DAE-1103-BC10-BB35C1388DBE}"/>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TextBox 172">
              <a:extLst>
                <a:ext uri="{FF2B5EF4-FFF2-40B4-BE49-F238E27FC236}">
                  <a16:creationId xmlns:a16="http://schemas.microsoft.com/office/drawing/2014/main" id="{362B6860-16B9-FE27-BFD4-E7DFD2A3819F}"/>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248</a:t>
              </a:r>
            </a:p>
          </p:txBody>
        </p:sp>
      </p:grpSp>
      <p:grpSp>
        <p:nvGrpSpPr>
          <p:cNvPr id="174" name="Group 173">
            <a:extLst>
              <a:ext uri="{FF2B5EF4-FFF2-40B4-BE49-F238E27FC236}">
                <a16:creationId xmlns:a16="http://schemas.microsoft.com/office/drawing/2014/main" id="{E5F46553-9324-2CB1-57C6-670A7C93872D}"/>
              </a:ext>
            </a:extLst>
          </p:cNvPr>
          <p:cNvGrpSpPr/>
          <p:nvPr/>
        </p:nvGrpSpPr>
        <p:grpSpPr>
          <a:xfrm>
            <a:off x="4167522" y="5201566"/>
            <a:ext cx="570282" cy="285388"/>
            <a:chOff x="3145517" y="995575"/>
            <a:chExt cx="570282" cy="285388"/>
          </a:xfrm>
        </p:grpSpPr>
        <p:sp>
          <p:nvSpPr>
            <p:cNvPr id="175" name="Rectangle: Rounded Corners 174">
              <a:extLst>
                <a:ext uri="{FF2B5EF4-FFF2-40B4-BE49-F238E27FC236}">
                  <a16:creationId xmlns:a16="http://schemas.microsoft.com/office/drawing/2014/main" id="{61734773-8F0D-11EF-1130-422032456264}"/>
                </a:ext>
              </a:extLst>
            </p:cNvPr>
            <p:cNvSpPr/>
            <p:nvPr/>
          </p:nvSpPr>
          <p:spPr>
            <a:xfrm>
              <a:off x="3145517" y="995575"/>
              <a:ext cx="570282" cy="276999"/>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TextBox 175">
              <a:extLst>
                <a:ext uri="{FF2B5EF4-FFF2-40B4-BE49-F238E27FC236}">
                  <a16:creationId xmlns:a16="http://schemas.microsoft.com/office/drawing/2014/main" id="{2E21E336-654B-10FE-5E6F-083488E2D41C}"/>
                </a:ext>
              </a:extLst>
            </p:cNvPr>
            <p:cNvSpPr txBox="1"/>
            <p:nvPr/>
          </p:nvSpPr>
          <p:spPr>
            <a:xfrm>
              <a:off x="3196952" y="1003964"/>
              <a:ext cx="467411" cy="276999"/>
            </a:xfrm>
            <a:prstGeom prst="rect">
              <a:avLst/>
            </a:prstGeom>
            <a:noFill/>
            <a:ln>
              <a:noFill/>
            </a:ln>
          </p:spPr>
          <p:txBody>
            <a:bodyPr wrap="square" rtlCol="0">
              <a:spAutoFit/>
            </a:bodyPr>
            <a:lstStyle/>
            <a:p>
              <a:pPr algn="ctr"/>
              <a:r>
                <a:rPr lang="en-US" sz="1200" dirty="0"/>
                <a:t>216</a:t>
              </a:r>
            </a:p>
          </p:txBody>
        </p:sp>
      </p:grpSp>
      <p:sp>
        <p:nvSpPr>
          <p:cNvPr id="16" name="Rectangle 15">
            <a:extLst>
              <a:ext uri="{FF2B5EF4-FFF2-40B4-BE49-F238E27FC236}">
                <a16:creationId xmlns:a16="http://schemas.microsoft.com/office/drawing/2014/main" id="{9C4BEA1D-099E-AE35-FA57-471B3A4DA57D}"/>
              </a:ext>
            </a:extLst>
          </p:cNvPr>
          <p:cNvSpPr/>
          <p:nvPr/>
        </p:nvSpPr>
        <p:spPr>
          <a:xfrm>
            <a:off x="3209988" y="8016"/>
            <a:ext cx="1709127" cy="6702725"/>
          </a:xfrm>
          <a:prstGeom prst="rect">
            <a:avLst/>
          </a:prstGeom>
          <a:noFill/>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E402AAAD-C569-7F89-B8A1-E7D4EBE08542}"/>
              </a:ext>
            </a:extLst>
          </p:cNvPr>
          <p:cNvSpPr/>
          <p:nvPr/>
        </p:nvSpPr>
        <p:spPr>
          <a:xfrm>
            <a:off x="4775051" y="9619"/>
            <a:ext cx="2501596" cy="6702725"/>
          </a:xfrm>
          <a:prstGeom prst="rect">
            <a:avLst/>
          </a:prstGeom>
          <a:noFill/>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grpSp>
        <p:nvGrpSpPr>
          <p:cNvPr id="198" name="Group 197">
            <a:extLst>
              <a:ext uri="{FF2B5EF4-FFF2-40B4-BE49-F238E27FC236}">
                <a16:creationId xmlns:a16="http://schemas.microsoft.com/office/drawing/2014/main" id="{BC8C42BB-0B94-7CB7-6BB3-B512A59A54F0}"/>
              </a:ext>
            </a:extLst>
          </p:cNvPr>
          <p:cNvGrpSpPr>
            <a:grpSpLocks noChangeAspect="1"/>
          </p:cNvGrpSpPr>
          <p:nvPr/>
        </p:nvGrpSpPr>
        <p:grpSpPr>
          <a:xfrm>
            <a:off x="5181595" y="1471225"/>
            <a:ext cx="6400800" cy="1397597"/>
            <a:chOff x="4840234" y="1486846"/>
            <a:chExt cx="7414193" cy="1618868"/>
          </a:xfrm>
        </p:grpSpPr>
        <p:grpSp>
          <p:nvGrpSpPr>
            <p:cNvPr id="102" name="Group 101">
              <a:extLst>
                <a:ext uri="{FF2B5EF4-FFF2-40B4-BE49-F238E27FC236}">
                  <a16:creationId xmlns:a16="http://schemas.microsoft.com/office/drawing/2014/main" id="{A83A35B1-6DF3-4034-822F-72715085E004}"/>
                </a:ext>
              </a:extLst>
            </p:cNvPr>
            <p:cNvGrpSpPr/>
            <p:nvPr/>
          </p:nvGrpSpPr>
          <p:grpSpPr>
            <a:xfrm>
              <a:off x="6042064" y="2101187"/>
              <a:ext cx="4988856" cy="1004527"/>
              <a:chOff x="1250835" y="3377687"/>
              <a:chExt cx="4988856" cy="1004527"/>
            </a:xfrm>
          </p:grpSpPr>
          <p:grpSp>
            <p:nvGrpSpPr>
              <p:cNvPr id="103" name="Group 102">
                <a:extLst>
                  <a:ext uri="{FF2B5EF4-FFF2-40B4-BE49-F238E27FC236}">
                    <a16:creationId xmlns:a16="http://schemas.microsoft.com/office/drawing/2014/main" id="{5C9AC1C7-C335-F507-3AF6-156CC7910641}"/>
                  </a:ext>
                </a:extLst>
              </p:cNvPr>
              <p:cNvGrpSpPr/>
              <p:nvPr/>
            </p:nvGrpSpPr>
            <p:grpSpPr>
              <a:xfrm>
                <a:off x="1374392" y="3377687"/>
                <a:ext cx="4741742" cy="106820"/>
                <a:chOff x="1374392" y="3377687"/>
                <a:chExt cx="4741742" cy="106820"/>
              </a:xfrm>
            </p:grpSpPr>
            <p:cxnSp>
              <p:nvCxnSpPr>
                <p:cNvPr id="183" name="Straight Connector 182">
                  <a:extLst>
                    <a:ext uri="{FF2B5EF4-FFF2-40B4-BE49-F238E27FC236}">
                      <a16:creationId xmlns:a16="http://schemas.microsoft.com/office/drawing/2014/main" id="{8CA7D13E-597F-49DC-4611-67A146F9D1DD}"/>
                    </a:ext>
                  </a:extLst>
                </p:cNvPr>
                <p:cNvCxnSpPr/>
                <p:nvPr/>
              </p:nvCxnSpPr>
              <p:spPr>
                <a:xfrm>
                  <a:off x="1460732"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84DA53A8-BBEC-2ADD-AEB1-890747B6722F}"/>
                    </a:ext>
                  </a:extLst>
                </p:cNvPr>
                <p:cNvCxnSpPr/>
                <p:nvPr/>
              </p:nvCxnSpPr>
              <p:spPr>
                <a:xfrm>
                  <a:off x="2242306"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2CCA18CD-6DBB-4578-D2E2-7D4725CE2C29}"/>
                    </a:ext>
                  </a:extLst>
                </p:cNvPr>
                <p:cNvCxnSpPr/>
                <p:nvPr/>
              </p:nvCxnSpPr>
              <p:spPr>
                <a:xfrm>
                  <a:off x="3022483"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552565FE-D223-8A7B-4690-DF483AE508E6}"/>
                    </a:ext>
                  </a:extLst>
                </p:cNvPr>
                <p:cNvCxnSpPr/>
                <p:nvPr/>
              </p:nvCxnSpPr>
              <p:spPr>
                <a:xfrm>
                  <a:off x="3802659"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F952C759-5341-522A-EFEC-88C516A1B102}"/>
                    </a:ext>
                  </a:extLst>
                </p:cNvPr>
                <p:cNvCxnSpPr/>
                <p:nvPr/>
              </p:nvCxnSpPr>
              <p:spPr>
                <a:xfrm>
                  <a:off x="4574446" y="3420611"/>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A2398EFF-1C08-5BBC-1927-ECDC1D0E734B}"/>
                    </a:ext>
                  </a:extLst>
                </p:cNvPr>
                <p:cNvCxnSpPr/>
                <p:nvPr/>
              </p:nvCxnSpPr>
              <p:spPr>
                <a:xfrm>
                  <a:off x="5346232" y="3420611"/>
                  <a:ext cx="685800" cy="0"/>
                </a:xfrm>
                <a:prstGeom prst="line">
                  <a:avLst/>
                </a:prstGeom>
              </p:spPr>
              <p:style>
                <a:lnRef idx="1">
                  <a:schemeClr val="accent1"/>
                </a:lnRef>
                <a:fillRef idx="0">
                  <a:schemeClr val="accent1"/>
                </a:fillRef>
                <a:effectRef idx="0">
                  <a:schemeClr val="accent1"/>
                </a:effectRef>
                <a:fontRef idx="minor">
                  <a:schemeClr val="tx1"/>
                </a:fontRef>
              </p:style>
            </p:cxnSp>
            <p:sp>
              <p:nvSpPr>
                <p:cNvPr id="189" name="Oval 188">
                  <a:extLst>
                    <a:ext uri="{FF2B5EF4-FFF2-40B4-BE49-F238E27FC236}">
                      <a16:creationId xmlns:a16="http://schemas.microsoft.com/office/drawing/2014/main" id="{77397F1E-7E02-358C-97D2-DBC9269692C7}"/>
                    </a:ext>
                  </a:extLst>
                </p:cNvPr>
                <p:cNvSpPr/>
                <p:nvPr/>
              </p:nvSpPr>
              <p:spPr>
                <a:xfrm>
                  <a:off x="2153171" y="3383280"/>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 name="Oval 189">
                  <a:extLst>
                    <a:ext uri="{FF2B5EF4-FFF2-40B4-BE49-F238E27FC236}">
                      <a16:creationId xmlns:a16="http://schemas.microsoft.com/office/drawing/2014/main" id="{2D34794D-7BF8-3BD1-5B3B-B76552DF8D55}"/>
                    </a:ext>
                  </a:extLst>
                </p:cNvPr>
                <p:cNvSpPr/>
                <p:nvPr/>
              </p:nvSpPr>
              <p:spPr>
                <a:xfrm>
                  <a:off x="2934746" y="338467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1" name="Oval 190">
                  <a:extLst>
                    <a:ext uri="{FF2B5EF4-FFF2-40B4-BE49-F238E27FC236}">
                      <a16:creationId xmlns:a16="http://schemas.microsoft.com/office/drawing/2014/main" id="{E41B05F7-847A-CBFE-ED26-C143DE3C3DE7}"/>
                    </a:ext>
                  </a:extLst>
                </p:cNvPr>
                <p:cNvSpPr/>
                <p:nvPr/>
              </p:nvSpPr>
              <p:spPr>
                <a:xfrm>
                  <a:off x="3706534" y="339306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Oval 191">
                  <a:extLst>
                    <a:ext uri="{FF2B5EF4-FFF2-40B4-BE49-F238E27FC236}">
                      <a16:creationId xmlns:a16="http://schemas.microsoft.com/office/drawing/2014/main" id="{443AE96E-AF07-B1B1-AD0B-0204FB40B911}"/>
                    </a:ext>
                  </a:extLst>
                </p:cNvPr>
                <p:cNvSpPr/>
                <p:nvPr/>
              </p:nvSpPr>
              <p:spPr>
                <a:xfrm>
                  <a:off x="4486711" y="338467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Oval 192">
                  <a:extLst>
                    <a:ext uri="{FF2B5EF4-FFF2-40B4-BE49-F238E27FC236}">
                      <a16:creationId xmlns:a16="http://schemas.microsoft.com/office/drawing/2014/main" id="{28A6B3C0-D3CA-EEC5-FBF7-F6AF3C4E8DCA}"/>
                    </a:ext>
                  </a:extLst>
                </p:cNvPr>
                <p:cNvSpPr/>
                <p:nvPr/>
              </p:nvSpPr>
              <p:spPr>
                <a:xfrm>
                  <a:off x="5268286" y="3377687"/>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Oval 193">
                  <a:extLst>
                    <a:ext uri="{FF2B5EF4-FFF2-40B4-BE49-F238E27FC236}">
                      <a16:creationId xmlns:a16="http://schemas.microsoft.com/office/drawing/2014/main" id="{74FEFF35-E88B-5445-D9F9-78B3D1125F5E}"/>
                    </a:ext>
                  </a:extLst>
                </p:cNvPr>
                <p:cNvSpPr/>
                <p:nvPr/>
              </p:nvSpPr>
              <p:spPr>
                <a:xfrm>
                  <a:off x="6024694" y="3379085"/>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Oval 194">
                  <a:extLst>
                    <a:ext uri="{FF2B5EF4-FFF2-40B4-BE49-F238E27FC236}">
                      <a16:creationId xmlns:a16="http://schemas.microsoft.com/office/drawing/2014/main" id="{2BC6EF42-4C5F-D6D0-7C8A-A3533A5C2387}"/>
                    </a:ext>
                  </a:extLst>
                </p:cNvPr>
                <p:cNvSpPr/>
                <p:nvPr/>
              </p:nvSpPr>
              <p:spPr>
                <a:xfrm>
                  <a:off x="1374392" y="3384678"/>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TextBox 103">
                <a:extLst>
                  <a:ext uri="{FF2B5EF4-FFF2-40B4-BE49-F238E27FC236}">
                    <a16:creationId xmlns:a16="http://schemas.microsoft.com/office/drawing/2014/main" id="{5A0C53CA-7CD6-ADCC-8C62-5B12D10C5D1C}"/>
                  </a:ext>
                </a:extLst>
              </p:cNvPr>
              <p:cNvSpPr txBox="1"/>
              <p:nvPr/>
            </p:nvSpPr>
            <p:spPr>
              <a:xfrm>
                <a:off x="1250835" y="3484507"/>
                <a:ext cx="338554" cy="861774"/>
              </a:xfrm>
              <a:prstGeom prst="rect">
                <a:avLst/>
              </a:prstGeom>
              <a:noFill/>
            </p:spPr>
            <p:txBody>
              <a:bodyPr vert="vert" wrap="square" rtlCol="0">
                <a:spAutoFit/>
              </a:bodyPr>
              <a:lstStyle/>
              <a:p>
                <a:r>
                  <a:rPr lang="en-US" sz="1000" dirty="0"/>
                  <a:t>Start</a:t>
                </a:r>
              </a:p>
            </p:txBody>
          </p:sp>
          <p:sp>
            <p:nvSpPr>
              <p:cNvPr id="177" name="TextBox 176">
                <a:extLst>
                  <a:ext uri="{FF2B5EF4-FFF2-40B4-BE49-F238E27FC236}">
                    <a16:creationId xmlns:a16="http://schemas.microsoft.com/office/drawing/2014/main" id="{01AB5178-3AD9-0BBB-7A0A-01DF146091C4}"/>
                  </a:ext>
                </a:extLst>
              </p:cNvPr>
              <p:cNvSpPr txBox="1"/>
              <p:nvPr/>
            </p:nvSpPr>
            <p:spPr>
              <a:xfrm>
                <a:off x="2031013" y="3510653"/>
                <a:ext cx="338554" cy="861774"/>
              </a:xfrm>
              <a:prstGeom prst="rect">
                <a:avLst/>
              </a:prstGeom>
              <a:noFill/>
            </p:spPr>
            <p:txBody>
              <a:bodyPr vert="vert" wrap="square" rtlCol="0">
                <a:spAutoFit/>
              </a:bodyPr>
              <a:lstStyle/>
              <a:p>
                <a:r>
                  <a:rPr lang="en-US" sz="1000" dirty="0"/>
                  <a:t>100 Years</a:t>
                </a:r>
              </a:p>
            </p:txBody>
          </p:sp>
          <p:sp>
            <p:nvSpPr>
              <p:cNvPr id="178" name="TextBox 177">
                <a:extLst>
                  <a:ext uri="{FF2B5EF4-FFF2-40B4-BE49-F238E27FC236}">
                    <a16:creationId xmlns:a16="http://schemas.microsoft.com/office/drawing/2014/main" id="{20318335-8569-7FDE-6C06-1FAAC976175F}"/>
                  </a:ext>
                </a:extLst>
              </p:cNvPr>
              <p:cNvSpPr txBox="1"/>
              <p:nvPr/>
            </p:nvSpPr>
            <p:spPr>
              <a:xfrm>
                <a:off x="2811189" y="3510653"/>
                <a:ext cx="338554" cy="861774"/>
              </a:xfrm>
              <a:prstGeom prst="rect">
                <a:avLst/>
              </a:prstGeom>
              <a:noFill/>
            </p:spPr>
            <p:txBody>
              <a:bodyPr vert="vert" wrap="square" rtlCol="0">
                <a:spAutoFit/>
              </a:bodyPr>
              <a:lstStyle/>
              <a:p>
                <a:r>
                  <a:rPr lang="en-US" sz="1000" dirty="0"/>
                  <a:t>200 Years</a:t>
                </a:r>
              </a:p>
            </p:txBody>
          </p:sp>
          <p:sp>
            <p:nvSpPr>
              <p:cNvPr id="179" name="TextBox 178">
                <a:extLst>
                  <a:ext uri="{FF2B5EF4-FFF2-40B4-BE49-F238E27FC236}">
                    <a16:creationId xmlns:a16="http://schemas.microsoft.com/office/drawing/2014/main" id="{7D7F43C0-9070-B5C6-3A50-6D7BCBE05115}"/>
                  </a:ext>
                </a:extLst>
              </p:cNvPr>
              <p:cNvSpPr txBox="1"/>
              <p:nvPr/>
            </p:nvSpPr>
            <p:spPr>
              <a:xfrm>
                <a:off x="3582977" y="3520440"/>
                <a:ext cx="338554" cy="861774"/>
              </a:xfrm>
              <a:prstGeom prst="rect">
                <a:avLst/>
              </a:prstGeom>
              <a:noFill/>
            </p:spPr>
            <p:txBody>
              <a:bodyPr vert="vert" wrap="square" rtlCol="0">
                <a:spAutoFit/>
              </a:bodyPr>
              <a:lstStyle/>
              <a:p>
                <a:r>
                  <a:rPr lang="en-US" sz="1000" dirty="0"/>
                  <a:t>300 Years</a:t>
                </a:r>
              </a:p>
            </p:txBody>
          </p:sp>
          <p:sp>
            <p:nvSpPr>
              <p:cNvPr id="180" name="TextBox 179">
                <a:extLst>
                  <a:ext uri="{FF2B5EF4-FFF2-40B4-BE49-F238E27FC236}">
                    <a16:creationId xmlns:a16="http://schemas.microsoft.com/office/drawing/2014/main" id="{3D64E819-0286-6878-AC4C-F260B6C5FFE4}"/>
                  </a:ext>
                </a:extLst>
              </p:cNvPr>
              <p:cNvSpPr txBox="1"/>
              <p:nvPr/>
            </p:nvSpPr>
            <p:spPr>
              <a:xfrm>
                <a:off x="4363154" y="3510653"/>
                <a:ext cx="338554" cy="861774"/>
              </a:xfrm>
              <a:prstGeom prst="rect">
                <a:avLst/>
              </a:prstGeom>
              <a:noFill/>
            </p:spPr>
            <p:txBody>
              <a:bodyPr vert="vert" wrap="square" rtlCol="0">
                <a:spAutoFit/>
              </a:bodyPr>
              <a:lstStyle/>
              <a:p>
                <a:r>
                  <a:rPr lang="en-US" sz="1000" dirty="0"/>
                  <a:t>400 Years</a:t>
                </a:r>
              </a:p>
            </p:txBody>
          </p:sp>
          <p:sp>
            <p:nvSpPr>
              <p:cNvPr id="181" name="TextBox 180">
                <a:extLst>
                  <a:ext uri="{FF2B5EF4-FFF2-40B4-BE49-F238E27FC236}">
                    <a16:creationId xmlns:a16="http://schemas.microsoft.com/office/drawing/2014/main" id="{221D4990-D7DD-6DB4-C4EB-0C27701E0959}"/>
                  </a:ext>
                </a:extLst>
              </p:cNvPr>
              <p:cNvSpPr txBox="1"/>
              <p:nvPr/>
            </p:nvSpPr>
            <p:spPr>
              <a:xfrm>
                <a:off x="5144729" y="3512051"/>
                <a:ext cx="338554" cy="861774"/>
              </a:xfrm>
              <a:prstGeom prst="rect">
                <a:avLst/>
              </a:prstGeom>
              <a:noFill/>
            </p:spPr>
            <p:txBody>
              <a:bodyPr vert="vert" wrap="square" rtlCol="0">
                <a:spAutoFit/>
              </a:bodyPr>
              <a:lstStyle/>
              <a:p>
                <a:r>
                  <a:rPr lang="en-US" sz="1000" dirty="0"/>
                  <a:t>500 Years</a:t>
                </a:r>
              </a:p>
            </p:txBody>
          </p:sp>
          <p:sp>
            <p:nvSpPr>
              <p:cNvPr id="182" name="TextBox 181">
                <a:extLst>
                  <a:ext uri="{FF2B5EF4-FFF2-40B4-BE49-F238E27FC236}">
                    <a16:creationId xmlns:a16="http://schemas.microsoft.com/office/drawing/2014/main" id="{0F5BD64F-0540-F514-3DD1-5D25168C10E2}"/>
                  </a:ext>
                </a:extLst>
              </p:cNvPr>
              <p:cNvSpPr txBox="1"/>
              <p:nvPr/>
            </p:nvSpPr>
            <p:spPr>
              <a:xfrm>
                <a:off x="5901137" y="3510653"/>
                <a:ext cx="338554" cy="861774"/>
              </a:xfrm>
              <a:prstGeom prst="rect">
                <a:avLst/>
              </a:prstGeom>
              <a:noFill/>
            </p:spPr>
            <p:txBody>
              <a:bodyPr vert="vert" wrap="square" rtlCol="0">
                <a:spAutoFit/>
              </a:bodyPr>
              <a:lstStyle/>
              <a:p>
                <a:r>
                  <a:rPr lang="en-US" sz="1000" dirty="0"/>
                  <a:t>600 Years</a:t>
                </a:r>
              </a:p>
            </p:txBody>
          </p:sp>
        </p:grpSp>
        <p:pic>
          <p:nvPicPr>
            <p:cNvPr id="196" name="Picture 195" descr="A picture containing font, typography, graphics, design&#10;&#10;Description automatically generated">
              <a:extLst>
                <a:ext uri="{FF2B5EF4-FFF2-40B4-BE49-F238E27FC236}">
                  <a16:creationId xmlns:a16="http://schemas.microsoft.com/office/drawing/2014/main" id="{EAAA6EC9-4637-4C53-F9A5-6B7BB4E740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2416" y="1486846"/>
              <a:ext cx="1442011" cy="1211903"/>
            </a:xfrm>
            <a:prstGeom prst="rect">
              <a:avLst/>
            </a:prstGeom>
          </p:spPr>
        </p:pic>
        <p:pic>
          <p:nvPicPr>
            <p:cNvPr id="197" name="Picture 196" descr="A picture containing font, typography, graphics, design&#10;&#10;Description automatically generated">
              <a:extLst>
                <a:ext uri="{FF2B5EF4-FFF2-40B4-BE49-F238E27FC236}">
                  <a16:creationId xmlns:a16="http://schemas.microsoft.com/office/drawing/2014/main" id="{C09C742B-F35B-AA21-0B9B-028B48E817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0234" y="1496815"/>
              <a:ext cx="1442011" cy="1211903"/>
            </a:xfrm>
            <a:prstGeom prst="rect">
              <a:avLst/>
            </a:prstGeom>
          </p:spPr>
        </p:pic>
      </p:grpSp>
      <p:sp>
        <p:nvSpPr>
          <p:cNvPr id="199" name="Rectangle 198">
            <a:extLst>
              <a:ext uri="{FF2B5EF4-FFF2-40B4-BE49-F238E27FC236}">
                <a16:creationId xmlns:a16="http://schemas.microsoft.com/office/drawing/2014/main" id="{F0672754-D689-3D87-5C15-AC38B02E7193}"/>
              </a:ext>
            </a:extLst>
          </p:cNvPr>
          <p:cNvSpPr/>
          <p:nvPr/>
        </p:nvSpPr>
        <p:spPr>
          <a:xfrm>
            <a:off x="6909362" y="1891190"/>
            <a:ext cx="1563476" cy="913412"/>
          </a:xfrm>
          <a:prstGeom prst="rect">
            <a:avLst/>
          </a:prstGeom>
          <a:noFill/>
          <a:ln w="28575">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grpSp>
        <p:nvGrpSpPr>
          <p:cNvPr id="200" name="Group 199">
            <a:extLst>
              <a:ext uri="{FF2B5EF4-FFF2-40B4-BE49-F238E27FC236}">
                <a16:creationId xmlns:a16="http://schemas.microsoft.com/office/drawing/2014/main" id="{7F859C8C-EA53-4655-4FF6-5D5DFC8B81BD}"/>
              </a:ext>
            </a:extLst>
          </p:cNvPr>
          <p:cNvGrpSpPr/>
          <p:nvPr/>
        </p:nvGrpSpPr>
        <p:grpSpPr>
          <a:xfrm>
            <a:off x="8558156" y="1501943"/>
            <a:ext cx="1408572" cy="651234"/>
            <a:chOff x="5244997" y="7862080"/>
            <a:chExt cx="1585886" cy="651234"/>
          </a:xfrm>
        </p:grpSpPr>
        <p:cxnSp>
          <p:nvCxnSpPr>
            <p:cNvPr id="201" name="Straight Connector 200">
              <a:extLst>
                <a:ext uri="{FF2B5EF4-FFF2-40B4-BE49-F238E27FC236}">
                  <a16:creationId xmlns:a16="http://schemas.microsoft.com/office/drawing/2014/main" id="{601F58FF-48BA-DEA8-DBC1-6392FA643229}"/>
                </a:ext>
              </a:extLst>
            </p:cNvPr>
            <p:cNvCxnSpPr/>
            <p:nvPr/>
          </p:nvCxnSpPr>
          <p:spPr>
            <a:xfrm>
              <a:off x="5252512" y="8284714"/>
              <a:ext cx="0" cy="228600"/>
            </a:xfrm>
            <a:prstGeom prst="line">
              <a:avLst/>
            </a:prstGeom>
          </p:spPr>
          <p:style>
            <a:lnRef idx="1">
              <a:schemeClr val="accent3"/>
            </a:lnRef>
            <a:fillRef idx="0">
              <a:schemeClr val="accent3"/>
            </a:fillRef>
            <a:effectRef idx="0">
              <a:schemeClr val="accent3"/>
            </a:effectRef>
            <a:fontRef idx="minor">
              <a:schemeClr val="tx1"/>
            </a:fontRef>
          </p:style>
        </p:cxnSp>
        <p:sp>
          <p:nvSpPr>
            <p:cNvPr id="202" name="TextBox 201">
              <a:extLst>
                <a:ext uri="{FF2B5EF4-FFF2-40B4-BE49-F238E27FC236}">
                  <a16:creationId xmlns:a16="http://schemas.microsoft.com/office/drawing/2014/main" id="{EF3DBDC7-D7BA-8D9E-9879-9B3E3F7C1BB4}"/>
                </a:ext>
              </a:extLst>
            </p:cNvPr>
            <p:cNvSpPr txBox="1"/>
            <p:nvPr/>
          </p:nvSpPr>
          <p:spPr>
            <a:xfrm>
              <a:off x="5456858" y="7862080"/>
              <a:ext cx="1374025" cy="246221"/>
            </a:xfrm>
            <a:prstGeom prst="rect">
              <a:avLst/>
            </a:prstGeom>
            <a:noFill/>
          </p:spPr>
          <p:txBody>
            <a:bodyPr wrap="square" rtlCol="0">
              <a:spAutoFit/>
            </a:bodyPr>
            <a:lstStyle/>
            <a:p>
              <a:r>
                <a:rPr lang="en-US" sz="1000" dirty="0"/>
                <a:t>You are here</a:t>
              </a:r>
            </a:p>
          </p:txBody>
        </p:sp>
        <p:cxnSp>
          <p:nvCxnSpPr>
            <p:cNvPr id="203" name="Straight Arrow Connector 202">
              <a:extLst>
                <a:ext uri="{FF2B5EF4-FFF2-40B4-BE49-F238E27FC236}">
                  <a16:creationId xmlns:a16="http://schemas.microsoft.com/office/drawing/2014/main" id="{9F02B50C-590E-97DF-03D6-791078F7C414}"/>
                </a:ext>
              </a:extLst>
            </p:cNvPr>
            <p:cNvCxnSpPr>
              <a:cxnSpLocks/>
            </p:cNvCxnSpPr>
            <p:nvPr/>
          </p:nvCxnSpPr>
          <p:spPr>
            <a:xfrm flipH="1">
              <a:off x="5244997" y="8073016"/>
              <a:ext cx="240103" cy="17800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grpSp>
    </p:spTree>
    <p:extLst>
      <p:ext uri="{BB962C8B-B14F-4D97-AF65-F5344CB8AC3E}">
        <p14:creationId xmlns:p14="http://schemas.microsoft.com/office/powerpoint/2010/main" val="782686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80">
                                          <p:stCondLst>
                                            <p:cond delay="0"/>
                                          </p:stCondLst>
                                        </p:cTn>
                                        <p:tgtEl>
                                          <p:spTgt spid="16"/>
                                        </p:tgtEl>
                                      </p:cBhvr>
                                    </p:animEffect>
                                    <p:anim calcmode="lin" valueType="num">
                                      <p:cBhvr>
                                        <p:cTn id="1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7" dur="26">
                                          <p:stCondLst>
                                            <p:cond delay="650"/>
                                          </p:stCondLst>
                                        </p:cTn>
                                        <p:tgtEl>
                                          <p:spTgt spid="16"/>
                                        </p:tgtEl>
                                      </p:cBhvr>
                                      <p:to x="100000" y="60000"/>
                                    </p:animScale>
                                    <p:animScale>
                                      <p:cBhvr>
                                        <p:cTn id="18" dur="166" decel="50000">
                                          <p:stCondLst>
                                            <p:cond delay="676"/>
                                          </p:stCondLst>
                                        </p:cTn>
                                        <p:tgtEl>
                                          <p:spTgt spid="16"/>
                                        </p:tgtEl>
                                      </p:cBhvr>
                                      <p:to x="100000" y="100000"/>
                                    </p:animScale>
                                    <p:animScale>
                                      <p:cBhvr>
                                        <p:cTn id="19" dur="26">
                                          <p:stCondLst>
                                            <p:cond delay="1312"/>
                                          </p:stCondLst>
                                        </p:cTn>
                                        <p:tgtEl>
                                          <p:spTgt spid="16"/>
                                        </p:tgtEl>
                                      </p:cBhvr>
                                      <p:to x="100000" y="80000"/>
                                    </p:animScale>
                                    <p:animScale>
                                      <p:cBhvr>
                                        <p:cTn id="20" dur="166" decel="50000">
                                          <p:stCondLst>
                                            <p:cond delay="1338"/>
                                          </p:stCondLst>
                                        </p:cTn>
                                        <p:tgtEl>
                                          <p:spTgt spid="16"/>
                                        </p:tgtEl>
                                      </p:cBhvr>
                                      <p:to x="100000" y="100000"/>
                                    </p:animScale>
                                    <p:animScale>
                                      <p:cBhvr>
                                        <p:cTn id="21" dur="26">
                                          <p:stCondLst>
                                            <p:cond delay="1642"/>
                                          </p:stCondLst>
                                        </p:cTn>
                                        <p:tgtEl>
                                          <p:spTgt spid="16"/>
                                        </p:tgtEl>
                                      </p:cBhvr>
                                      <p:to x="100000" y="90000"/>
                                    </p:animScale>
                                    <p:animScale>
                                      <p:cBhvr>
                                        <p:cTn id="22" dur="166" decel="50000">
                                          <p:stCondLst>
                                            <p:cond delay="1668"/>
                                          </p:stCondLst>
                                        </p:cTn>
                                        <p:tgtEl>
                                          <p:spTgt spid="16"/>
                                        </p:tgtEl>
                                      </p:cBhvr>
                                      <p:to x="100000" y="100000"/>
                                    </p:animScale>
                                    <p:animScale>
                                      <p:cBhvr>
                                        <p:cTn id="23" dur="26">
                                          <p:stCondLst>
                                            <p:cond delay="1808"/>
                                          </p:stCondLst>
                                        </p:cTn>
                                        <p:tgtEl>
                                          <p:spTgt spid="16"/>
                                        </p:tgtEl>
                                      </p:cBhvr>
                                      <p:to x="100000" y="95000"/>
                                    </p:animScale>
                                    <p:animScale>
                                      <p:cBhvr>
                                        <p:cTn id="24" dur="166" decel="50000">
                                          <p:stCondLst>
                                            <p:cond delay="1834"/>
                                          </p:stCondLst>
                                        </p:cTn>
                                        <p:tgtEl>
                                          <p:spTgt spid="16"/>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198"/>
                                        </p:tgtEl>
                                        <p:attrNameLst>
                                          <p:attrName>style.visibility</p:attrName>
                                        </p:attrNameLst>
                                      </p:cBhvr>
                                      <p:to>
                                        <p:strVal val="visible"/>
                                      </p:to>
                                    </p:set>
                                    <p:animEffect transition="in" filter="circle(in)">
                                      <p:cBhvr>
                                        <p:cTn id="29" dur="2000"/>
                                        <p:tgtEl>
                                          <p:spTgt spid="19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99"/>
                                        </p:tgtEl>
                                        <p:attrNameLst>
                                          <p:attrName>style.visibility</p:attrName>
                                        </p:attrNameLst>
                                      </p:cBhvr>
                                      <p:to>
                                        <p:strVal val="visible"/>
                                      </p:to>
                                    </p:set>
                                    <p:anim calcmode="lin" valueType="num">
                                      <p:cBhvr>
                                        <p:cTn id="34" dur="500" fill="hold"/>
                                        <p:tgtEl>
                                          <p:spTgt spid="199"/>
                                        </p:tgtEl>
                                        <p:attrNameLst>
                                          <p:attrName>ppt_w</p:attrName>
                                        </p:attrNameLst>
                                      </p:cBhvr>
                                      <p:tavLst>
                                        <p:tav tm="0">
                                          <p:val>
                                            <p:fltVal val="0"/>
                                          </p:val>
                                        </p:tav>
                                        <p:tav tm="100000">
                                          <p:val>
                                            <p:strVal val="#ppt_w"/>
                                          </p:val>
                                        </p:tav>
                                      </p:tavLst>
                                    </p:anim>
                                    <p:anim calcmode="lin" valueType="num">
                                      <p:cBhvr>
                                        <p:cTn id="35" dur="500" fill="hold"/>
                                        <p:tgtEl>
                                          <p:spTgt spid="199"/>
                                        </p:tgtEl>
                                        <p:attrNameLst>
                                          <p:attrName>ppt_h</p:attrName>
                                        </p:attrNameLst>
                                      </p:cBhvr>
                                      <p:tavLst>
                                        <p:tav tm="0">
                                          <p:val>
                                            <p:fltVal val="0"/>
                                          </p:val>
                                        </p:tav>
                                        <p:tav tm="100000">
                                          <p:val>
                                            <p:strVal val="#ppt_h"/>
                                          </p:val>
                                        </p:tav>
                                      </p:tavLst>
                                    </p:anim>
                                    <p:animEffect transition="in" filter="fade">
                                      <p:cBhvr>
                                        <p:cTn id="36" dur="500"/>
                                        <p:tgtEl>
                                          <p:spTgt spid="199"/>
                                        </p:tgtEl>
                                      </p:cBhvr>
                                    </p:animEffect>
                                  </p:childTnLst>
                                </p:cTn>
                              </p:par>
                              <p:par>
                                <p:cTn id="37" presetID="53" presetClass="entr" presetSubtype="16" fill="hold" nodeType="withEffect">
                                  <p:stCondLst>
                                    <p:cond delay="0"/>
                                  </p:stCondLst>
                                  <p:childTnLst>
                                    <p:set>
                                      <p:cBhvr>
                                        <p:cTn id="38" dur="1" fill="hold">
                                          <p:stCondLst>
                                            <p:cond delay="0"/>
                                          </p:stCondLst>
                                        </p:cTn>
                                        <p:tgtEl>
                                          <p:spTgt spid="200"/>
                                        </p:tgtEl>
                                        <p:attrNameLst>
                                          <p:attrName>style.visibility</p:attrName>
                                        </p:attrNameLst>
                                      </p:cBhvr>
                                      <p:to>
                                        <p:strVal val="visible"/>
                                      </p:to>
                                    </p:set>
                                    <p:anim calcmode="lin" valueType="num">
                                      <p:cBhvr>
                                        <p:cTn id="39" dur="500" fill="hold"/>
                                        <p:tgtEl>
                                          <p:spTgt spid="200"/>
                                        </p:tgtEl>
                                        <p:attrNameLst>
                                          <p:attrName>ppt_w</p:attrName>
                                        </p:attrNameLst>
                                      </p:cBhvr>
                                      <p:tavLst>
                                        <p:tav tm="0">
                                          <p:val>
                                            <p:fltVal val="0"/>
                                          </p:val>
                                        </p:tav>
                                        <p:tav tm="100000">
                                          <p:val>
                                            <p:strVal val="#ppt_w"/>
                                          </p:val>
                                        </p:tav>
                                      </p:tavLst>
                                    </p:anim>
                                    <p:anim calcmode="lin" valueType="num">
                                      <p:cBhvr>
                                        <p:cTn id="40" dur="500" fill="hold"/>
                                        <p:tgtEl>
                                          <p:spTgt spid="200"/>
                                        </p:tgtEl>
                                        <p:attrNameLst>
                                          <p:attrName>ppt_h</p:attrName>
                                        </p:attrNameLst>
                                      </p:cBhvr>
                                      <p:tavLst>
                                        <p:tav tm="0">
                                          <p:val>
                                            <p:fltVal val="0"/>
                                          </p:val>
                                        </p:tav>
                                        <p:tav tm="100000">
                                          <p:val>
                                            <p:strVal val="#ppt_h"/>
                                          </p:val>
                                        </p:tav>
                                      </p:tavLst>
                                    </p:anim>
                                    <p:animEffect transition="in" filter="fade">
                                      <p:cBhvr>
                                        <p:cTn id="41" dur="5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80" name="Group 79">
            <a:extLst>
              <a:ext uri="{FF2B5EF4-FFF2-40B4-BE49-F238E27FC236}">
                <a16:creationId xmlns:a16="http://schemas.microsoft.com/office/drawing/2014/main" id="{259C671B-1B22-4141-A9C0-2E7941FDA7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81" name="Freeform 11">
              <a:extLst>
                <a:ext uri="{FF2B5EF4-FFF2-40B4-BE49-F238E27FC236}">
                  <a16:creationId xmlns:a16="http://schemas.microsoft.com/office/drawing/2014/main" id="{7B2F5A4B-FA0F-4625-82F7-1D3F11281B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82" name="Freeform 12">
              <a:extLst>
                <a:ext uri="{FF2B5EF4-FFF2-40B4-BE49-F238E27FC236}">
                  <a16:creationId xmlns:a16="http://schemas.microsoft.com/office/drawing/2014/main" id="{9ACB0BAE-722F-4C91-8C2A-44EF768E83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83" name="Freeform 13">
              <a:extLst>
                <a:ext uri="{FF2B5EF4-FFF2-40B4-BE49-F238E27FC236}">
                  <a16:creationId xmlns:a16="http://schemas.microsoft.com/office/drawing/2014/main" id="{C3AC4D9F-59AC-421A-9FF3-C936CEC439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84" name="Freeform 14">
              <a:extLst>
                <a:ext uri="{FF2B5EF4-FFF2-40B4-BE49-F238E27FC236}">
                  <a16:creationId xmlns:a16="http://schemas.microsoft.com/office/drawing/2014/main" id="{797BCE03-677D-4D65-A4D1-1FD721DD5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85" name="Freeform 15">
              <a:extLst>
                <a:ext uri="{FF2B5EF4-FFF2-40B4-BE49-F238E27FC236}">
                  <a16:creationId xmlns:a16="http://schemas.microsoft.com/office/drawing/2014/main" id="{D007E5D0-0B4E-4094-988C-9917146C2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86" name="Freeform 16">
              <a:extLst>
                <a:ext uri="{FF2B5EF4-FFF2-40B4-BE49-F238E27FC236}">
                  <a16:creationId xmlns:a16="http://schemas.microsoft.com/office/drawing/2014/main" id="{024DB804-C06B-4A0A-AC43-6BCCB7D76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87" name="Freeform 17">
              <a:extLst>
                <a:ext uri="{FF2B5EF4-FFF2-40B4-BE49-F238E27FC236}">
                  <a16:creationId xmlns:a16="http://schemas.microsoft.com/office/drawing/2014/main" id="{B51DC17A-305E-486E-A527-5E8068E9EF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88" name="Freeform 18">
              <a:extLst>
                <a:ext uri="{FF2B5EF4-FFF2-40B4-BE49-F238E27FC236}">
                  <a16:creationId xmlns:a16="http://schemas.microsoft.com/office/drawing/2014/main" id="{B6CCA716-6D46-4523-BF96-FF1B0C546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89" name="Freeform 19">
              <a:extLst>
                <a:ext uri="{FF2B5EF4-FFF2-40B4-BE49-F238E27FC236}">
                  <a16:creationId xmlns:a16="http://schemas.microsoft.com/office/drawing/2014/main" id="{E632B09A-D30C-4268-B28B-ACD6127630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90" name="Freeform 20">
              <a:extLst>
                <a:ext uri="{FF2B5EF4-FFF2-40B4-BE49-F238E27FC236}">
                  <a16:creationId xmlns:a16="http://schemas.microsoft.com/office/drawing/2014/main" id="{5FC839A4-228B-4EC0-8AF4-D8E38ECE6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91" name="Freeform 21">
              <a:extLst>
                <a:ext uri="{FF2B5EF4-FFF2-40B4-BE49-F238E27FC236}">
                  <a16:creationId xmlns:a16="http://schemas.microsoft.com/office/drawing/2014/main" id="{A8FFB1A1-5BB5-4551-87CD-F3365E6FE9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92" name="Freeform 22">
              <a:extLst>
                <a:ext uri="{FF2B5EF4-FFF2-40B4-BE49-F238E27FC236}">
                  <a16:creationId xmlns:a16="http://schemas.microsoft.com/office/drawing/2014/main" id="{D05AF173-8E70-41FA-9254-DF9AC3DDA2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94" name="Group 93">
            <a:extLst>
              <a:ext uri="{FF2B5EF4-FFF2-40B4-BE49-F238E27FC236}">
                <a16:creationId xmlns:a16="http://schemas.microsoft.com/office/drawing/2014/main" id="{1D56A4CE-A3F4-4CFF-9A65-C029AC17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95" name="Freeform 27">
              <a:extLst>
                <a:ext uri="{FF2B5EF4-FFF2-40B4-BE49-F238E27FC236}">
                  <a16:creationId xmlns:a16="http://schemas.microsoft.com/office/drawing/2014/main" id="{DF669161-0B30-4C76-96BF-962027487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96" name="Freeform 28">
              <a:extLst>
                <a:ext uri="{FF2B5EF4-FFF2-40B4-BE49-F238E27FC236}">
                  <a16:creationId xmlns:a16="http://schemas.microsoft.com/office/drawing/2014/main" id="{A5232353-CF7C-44DD-8BEE-1C8FF54CD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97" name="Freeform 29">
              <a:extLst>
                <a:ext uri="{FF2B5EF4-FFF2-40B4-BE49-F238E27FC236}">
                  <a16:creationId xmlns:a16="http://schemas.microsoft.com/office/drawing/2014/main" id="{AEA6CAE2-8741-4E88-A632-69C2B2EC58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98" name="Freeform 30">
              <a:extLst>
                <a:ext uri="{FF2B5EF4-FFF2-40B4-BE49-F238E27FC236}">
                  <a16:creationId xmlns:a16="http://schemas.microsoft.com/office/drawing/2014/main" id="{014AC37D-4388-4AE6-9D4D-CCD99A608C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99" name="Freeform 31">
              <a:extLst>
                <a:ext uri="{FF2B5EF4-FFF2-40B4-BE49-F238E27FC236}">
                  <a16:creationId xmlns:a16="http://schemas.microsoft.com/office/drawing/2014/main" id="{7FE084B0-333E-4F7C-83F1-F7D132527D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00" name="Freeform 32">
              <a:extLst>
                <a:ext uri="{FF2B5EF4-FFF2-40B4-BE49-F238E27FC236}">
                  <a16:creationId xmlns:a16="http://schemas.microsoft.com/office/drawing/2014/main" id="{FDCFCB98-2E3A-4227-823C-80489BB284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01" name="Freeform 33">
              <a:extLst>
                <a:ext uri="{FF2B5EF4-FFF2-40B4-BE49-F238E27FC236}">
                  <a16:creationId xmlns:a16="http://schemas.microsoft.com/office/drawing/2014/main" id="{252F94DE-A6A3-4463-BE05-34281F1C87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02" name="Freeform 34">
              <a:extLst>
                <a:ext uri="{FF2B5EF4-FFF2-40B4-BE49-F238E27FC236}">
                  <a16:creationId xmlns:a16="http://schemas.microsoft.com/office/drawing/2014/main" id="{16EA21FA-886F-43CF-9D44-C1342F3055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03" name="Freeform 35">
              <a:extLst>
                <a:ext uri="{FF2B5EF4-FFF2-40B4-BE49-F238E27FC236}">
                  <a16:creationId xmlns:a16="http://schemas.microsoft.com/office/drawing/2014/main" id="{88C821A5-BCF7-47FE-894F-0ADC5FDB28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04" name="Freeform 36">
              <a:extLst>
                <a:ext uri="{FF2B5EF4-FFF2-40B4-BE49-F238E27FC236}">
                  <a16:creationId xmlns:a16="http://schemas.microsoft.com/office/drawing/2014/main" id="{F8337ECE-206A-472E-AFC4-0F230C91E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05" name="Freeform 37">
              <a:extLst>
                <a:ext uri="{FF2B5EF4-FFF2-40B4-BE49-F238E27FC236}">
                  <a16:creationId xmlns:a16="http://schemas.microsoft.com/office/drawing/2014/main" id="{90BB2EC4-D043-4B43-87E7-723A787EE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06" name="Freeform 38">
              <a:extLst>
                <a:ext uri="{FF2B5EF4-FFF2-40B4-BE49-F238E27FC236}">
                  <a16:creationId xmlns:a16="http://schemas.microsoft.com/office/drawing/2014/main" id="{04013015-AF71-47BC-BE4D-ED9EFA24FF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08" name="Rectangle 107">
            <a:extLst>
              <a:ext uri="{FF2B5EF4-FFF2-40B4-BE49-F238E27FC236}">
                <a16:creationId xmlns:a16="http://schemas.microsoft.com/office/drawing/2014/main" id="{71B30B18-D920-4E3E-B931-1F310244C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0" name="Freeform 11">
            <a:extLst>
              <a:ext uri="{FF2B5EF4-FFF2-40B4-BE49-F238E27FC236}">
                <a16:creationId xmlns:a16="http://schemas.microsoft.com/office/drawing/2014/main" id="{C70EF50A-66E6-460A-8AF9-47A10D0D99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112" name="Rectangle 111">
            <a:extLst>
              <a:ext uri="{FF2B5EF4-FFF2-40B4-BE49-F238E27FC236}">
                <a16:creationId xmlns:a16="http://schemas.microsoft.com/office/drawing/2014/main" id="{01520B72-94C4-4ABB-AC64-A3382705B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23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9A64CBFD-D6E8-4E6A-8F66-1948BED331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A196656-4E31-A226-6BE8-A6288F2E50CA}"/>
              </a:ext>
            </a:extLst>
          </p:cNvPr>
          <p:cNvPicPr>
            <a:picLocks noChangeAspect="1"/>
          </p:cNvPicPr>
          <p:nvPr/>
        </p:nvPicPr>
        <p:blipFill rotWithShape="1">
          <a:blip r:embed="rId3"/>
          <a:srcRect r="1500" b="7445"/>
          <a:stretch/>
        </p:blipFill>
        <p:spPr>
          <a:xfrm>
            <a:off x="1104311" y="643467"/>
            <a:ext cx="9983377" cy="5571066"/>
          </a:xfrm>
          <a:prstGeom prst="rect">
            <a:avLst/>
          </a:prstGeom>
        </p:spPr>
      </p:pic>
    </p:spTree>
    <p:extLst>
      <p:ext uri="{BB962C8B-B14F-4D97-AF65-F5344CB8AC3E}">
        <p14:creationId xmlns:p14="http://schemas.microsoft.com/office/powerpoint/2010/main" val="9982763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8DF5B7A-7785-49C6-B4EB-252FF28C21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1" name="Freeform 11">
              <a:extLst>
                <a:ext uri="{FF2B5EF4-FFF2-40B4-BE49-F238E27FC236}">
                  <a16:creationId xmlns:a16="http://schemas.microsoft.com/office/drawing/2014/main" id="{78BD0529-90E2-47B4-8D13-CEE11A154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2" name="Freeform 12">
              <a:extLst>
                <a:ext uri="{FF2B5EF4-FFF2-40B4-BE49-F238E27FC236}">
                  <a16:creationId xmlns:a16="http://schemas.microsoft.com/office/drawing/2014/main" id="{AE127430-162B-43FD-A02F-6E8AD8FD9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3" name="Freeform 13">
              <a:extLst>
                <a:ext uri="{FF2B5EF4-FFF2-40B4-BE49-F238E27FC236}">
                  <a16:creationId xmlns:a16="http://schemas.microsoft.com/office/drawing/2014/main" id="{7A6023CB-BCF4-4A3C-B04B-EFF6779217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4" name="Freeform 14">
              <a:extLst>
                <a:ext uri="{FF2B5EF4-FFF2-40B4-BE49-F238E27FC236}">
                  <a16:creationId xmlns:a16="http://schemas.microsoft.com/office/drawing/2014/main" id="{98B0FCF0-0865-45E1-977A-5BFDD0EFC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5" name="Freeform 15">
              <a:extLst>
                <a:ext uri="{FF2B5EF4-FFF2-40B4-BE49-F238E27FC236}">
                  <a16:creationId xmlns:a16="http://schemas.microsoft.com/office/drawing/2014/main" id="{C1FF2792-ADB4-44D2-B7EF-6E3503725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6" name="Freeform 16">
              <a:extLst>
                <a:ext uri="{FF2B5EF4-FFF2-40B4-BE49-F238E27FC236}">
                  <a16:creationId xmlns:a16="http://schemas.microsoft.com/office/drawing/2014/main" id="{B7B0F0A2-D4CD-4EA5-96E9-9E282F25C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7" name="Freeform 17">
              <a:extLst>
                <a:ext uri="{FF2B5EF4-FFF2-40B4-BE49-F238E27FC236}">
                  <a16:creationId xmlns:a16="http://schemas.microsoft.com/office/drawing/2014/main" id="{FBBC4912-27C6-4C5E-9C40-AE9B6644E5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8" name="Freeform 18">
              <a:extLst>
                <a:ext uri="{FF2B5EF4-FFF2-40B4-BE49-F238E27FC236}">
                  <a16:creationId xmlns:a16="http://schemas.microsoft.com/office/drawing/2014/main" id="{127E474D-BE64-49E8-8C82-691642D0B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9" name="Freeform 19">
              <a:extLst>
                <a:ext uri="{FF2B5EF4-FFF2-40B4-BE49-F238E27FC236}">
                  <a16:creationId xmlns:a16="http://schemas.microsoft.com/office/drawing/2014/main" id="{A385E451-43CB-441B-83EE-28ACB6BCB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0" name="Freeform 20">
              <a:extLst>
                <a:ext uri="{FF2B5EF4-FFF2-40B4-BE49-F238E27FC236}">
                  <a16:creationId xmlns:a16="http://schemas.microsoft.com/office/drawing/2014/main" id="{5BF91B89-051C-49D8-9029-83A1F52B0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1" name="Freeform 21">
              <a:extLst>
                <a:ext uri="{FF2B5EF4-FFF2-40B4-BE49-F238E27FC236}">
                  <a16:creationId xmlns:a16="http://schemas.microsoft.com/office/drawing/2014/main" id="{42329880-D64F-4074-ABE4-348FDC7FB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2" name="Freeform 22">
              <a:extLst>
                <a:ext uri="{FF2B5EF4-FFF2-40B4-BE49-F238E27FC236}">
                  <a16:creationId xmlns:a16="http://schemas.microsoft.com/office/drawing/2014/main" id="{2FAD4595-5B16-442B-A756-924FB136A5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4" name="Group 23">
            <a:extLst>
              <a:ext uri="{FF2B5EF4-FFF2-40B4-BE49-F238E27FC236}">
                <a16:creationId xmlns:a16="http://schemas.microsoft.com/office/drawing/2014/main" id="{9F9B151E-1B34-4FA6-A53D-B92F787D9E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5" name="Freeform 27">
              <a:extLst>
                <a:ext uri="{FF2B5EF4-FFF2-40B4-BE49-F238E27FC236}">
                  <a16:creationId xmlns:a16="http://schemas.microsoft.com/office/drawing/2014/main" id="{617ED8F6-0AA2-4080-ADCB-6C7CE17598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6" name="Freeform 28">
              <a:extLst>
                <a:ext uri="{FF2B5EF4-FFF2-40B4-BE49-F238E27FC236}">
                  <a16:creationId xmlns:a16="http://schemas.microsoft.com/office/drawing/2014/main" id="{76F017FD-AF02-4E22-A564-5DCC93F53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7" name="Freeform 29">
              <a:extLst>
                <a:ext uri="{FF2B5EF4-FFF2-40B4-BE49-F238E27FC236}">
                  <a16:creationId xmlns:a16="http://schemas.microsoft.com/office/drawing/2014/main" id="{61F8A187-FAA8-4625-AC70-EE2C7499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8" name="Freeform 30">
              <a:extLst>
                <a:ext uri="{FF2B5EF4-FFF2-40B4-BE49-F238E27FC236}">
                  <a16:creationId xmlns:a16="http://schemas.microsoft.com/office/drawing/2014/main" id="{6D431C21-669A-42BC-A2DF-9092CA729B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9" name="Freeform 31">
              <a:extLst>
                <a:ext uri="{FF2B5EF4-FFF2-40B4-BE49-F238E27FC236}">
                  <a16:creationId xmlns:a16="http://schemas.microsoft.com/office/drawing/2014/main" id="{D143DDDF-3A80-4C43-BBCF-8EC1280102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0" name="Freeform 32">
              <a:extLst>
                <a:ext uri="{FF2B5EF4-FFF2-40B4-BE49-F238E27FC236}">
                  <a16:creationId xmlns:a16="http://schemas.microsoft.com/office/drawing/2014/main" id="{313BFF88-4BDD-4CC4-A514-C7D655779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1" name="Freeform 33">
              <a:extLst>
                <a:ext uri="{FF2B5EF4-FFF2-40B4-BE49-F238E27FC236}">
                  <a16:creationId xmlns:a16="http://schemas.microsoft.com/office/drawing/2014/main" id="{BA235B4A-F8AD-4C1E-9074-356253813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2" name="Freeform 34">
              <a:extLst>
                <a:ext uri="{FF2B5EF4-FFF2-40B4-BE49-F238E27FC236}">
                  <a16:creationId xmlns:a16="http://schemas.microsoft.com/office/drawing/2014/main" id="{281D9204-5CB0-44D1-B01F-5FFF6BDB28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3" name="Freeform 35">
              <a:extLst>
                <a:ext uri="{FF2B5EF4-FFF2-40B4-BE49-F238E27FC236}">
                  <a16:creationId xmlns:a16="http://schemas.microsoft.com/office/drawing/2014/main" id="{4DD213C5-5C2A-403A-AAEF-E495E64AE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4" name="Freeform 36">
              <a:extLst>
                <a:ext uri="{FF2B5EF4-FFF2-40B4-BE49-F238E27FC236}">
                  <a16:creationId xmlns:a16="http://schemas.microsoft.com/office/drawing/2014/main" id="{3D07FF46-5E32-4BEE-B85D-107AD341D4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5" name="Freeform 37">
              <a:extLst>
                <a:ext uri="{FF2B5EF4-FFF2-40B4-BE49-F238E27FC236}">
                  <a16:creationId xmlns:a16="http://schemas.microsoft.com/office/drawing/2014/main" id="{4E5AE900-6815-4A65-9A96-CA280B3A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6" name="Freeform 38">
              <a:extLst>
                <a:ext uri="{FF2B5EF4-FFF2-40B4-BE49-F238E27FC236}">
                  <a16:creationId xmlns:a16="http://schemas.microsoft.com/office/drawing/2014/main" id="{45EA57FC-ADA4-45DD-98E7-B0615C530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8" name="Rectangle 37">
            <a:extLst>
              <a:ext uri="{FF2B5EF4-FFF2-40B4-BE49-F238E27FC236}">
                <a16:creationId xmlns:a16="http://schemas.microsoft.com/office/drawing/2014/main" id="{9FFA7C60-EEB5-45DC-B964-20A76F776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Freeform 11">
            <a:extLst>
              <a:ext uri="{FF2B5EF4-FFF2-40B4-BE49-F238E27FC236}">
                <a16:creationId xmlns:a16="http://schemas.microsoft.com/office/drawing/2014/main" id="{7D84F46B-82DB-461C-88AC-F6C66B593E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42" name="Rectangle 41">
            <a:extLst>
              <a:ext uri="{FF2B5EF4-FFF2-40B4-BE49-F238E27FC236}">
                <a16:creationId xmlns:a16="http://schemas.microsoft.com/office/drawing/2014/main" id="{0147D98C-0914-4CCC-9221-3E732A8C6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81"/>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board with white text&#10;&#10;Description automatically generated with low confidence">
            <a:extLst>
              <a:ext uri="{FF2B5EF4-FFF2-40B4-BE49-F238E27FC236}">
                <a16:creationId xmlns:a16="http://schemas.microsoft.com/office/drawing/2014/main" id="{E72DAE65-F191-27DF-C191-F2DDB2A02793}"/>
              </a:ext>
            </a:extLst>
          </p:cNvPr>
          <p:cNvPicPr>
            <a:picLocks noChangeAspect="1"/>
          </p:cNvPicPr>
          <p:nvPr/>
        </p:nvPicPr>
        <p:blipFill rotWithShape="1">
          <a:blip r:embed="rId3"/>
          <a:srcRect b="6679"/>
          <a:stretch/>
        </p:blipFill>
        <p:spPr>
          <a:xfrm>
            <a:off x="643467" y="640080"/>
            <a:ext cx="10929653" cy="5252773"/>
          </a:xfrm>
          <a:prstGeom prst="rect">
            <a:avLst/>
          </a:prstGeom>
        </p:spPr>
      </p:pic>
      <p:sp>
        <p:nvSpPr>
          <p:cNvPr id="44" name="Freeform 11">
            <a:extLst>
              <a:ext uri="{FF2B5EF4-FFF2-40B4-BE49-F238E27FC236}">
                <a16:creationId xmlns:a16="http://schemas.microsoft.com/office/drawing/2014/main" id="{95746409-9281-4501-B230-30E8E5F43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98742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47080DD-F924-A11E-47C0-09964D42F4A5}"/>
              </a:ext>
            </a:extLst>
          </p:cNvPr>
          <p:cNvSpPr txBox="1"/>
          <p:nvPr/>
        </p:nvSpPr>
        <p:spPr>
          <a:xfrm>
            <a:off x="1898690" y="844510"/>
            <a:ext cx="3710018" cy="4169749"/>
          </a:xfrm>
          <a:prstGeom prst="rect">
            <a:avLst/>
          </a:prstGeom>
        </p:spPr>
        <p:txBody>
          <a:bodyPr vert="horz" lIns="91440" tIns="45720" rIns="91440" bIns="45720" rtlCol="0" anchor="b">
            <a:normAutofit/>
          </a:bodyPr>
          <a:lstStyle/>
          <a:p>
            <a:pPr>
              <a:spcBef>
                <a:spcPct val="0"/>
              </a:spcBef>
              <a:spcAft>
                <a:spcPts val="600"/>
              </a:spcAft>
            </a:pPr>
            <a:r>
              <a:rPr lang="en-US" sz="4400" b="1">
                <a:solidFill>
                  <a:schemeClr val="tx1">
                    <a:lumMod val="85000"/>
                    <a:lumOff val="15000"/>
                  </a:schemeClr>
                </a:solidFill>
                <a:effectLst/>
                <a:latin typeface="+mj-lt"/>
                <a:ea typeface="+mj-ea"/>
                <a:cs typeface="+mj-cs"/>
              </a:rPr>
              <a:t>Questions?</a:t>
            </a:r>
          </a:p>
        </p:txBody>
      </p:sp>
      <p:pic>
        <p:nvPicPr>
          <p:cNvPr id="10" name="Picture 9" descr="Yellow question mark">
            <a:extLst>
              <a:ext uri="{FF2B5EF4-FFF2-40B4-BE49-F238E27FC236}">
                <a16:creationId xmlns:a16="http://schemas.microsoft.com/office/drawing/2014/main" id="{04C7D2A2-9947-500A-E208-75F44018AA4A}"/>
              </a:ext>
            </a:extLst>
          </p:cNvPr>
          <p:cNvPicPr>
            <a:picLocks noChangeAspect="1"/>
          </p:cNvPicPr>
          <p:nvPr/>
        </p:nvPicPr>
        <p:blipFill rotWithShape="1">
          <a:blip r:embed="rId3"/>
          <a:srcRect l="40890" r="5939" b="-1"/>
          <a:stretch/>
        </p:blipFill>
        <p:spPr>
          <a:xfrm>
            <a:off x="6095998" y="-20965"/>
            <a:ext cx="6096002" cy="6878965"/>
          </a:xfrm>
          <a:prstGeom prst="rect">
            <a:avLst/>
          </a:prstGeom>
        </p:spPr>
      </p:pic>
    </p:spTree>
    <p:extLst>
      <p:ext uri="{BB962C8B-B14F-4D97-AF65-F5344CB8AC3E}">
        <p14:creationId xmlns:p14="http://schemas.microsoft.com/office/powerpoint/2010/main" val="303645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5B6315-9514-BF7B-F91E-13FB77D0B923}"/>
              </a:ext>
            </a:extLst>
          </p:cNvPr>
          <p:cNvPicPr>
            <a:picLocks noChangeAspect="1"/>
          </p:cNvPicPr>
          <p:nvPr/>
        </p:nvPicPr>
        <p:blipFill>
          <a:blip r:embed="rId3"/>
          <a:stretch>
            <a:fillRect/>
          </a:stretch>
        </p:blipFill>
        <p:spPr>
          <a:xfrm>
            <a:off x="1606157" y="239623"/>
            <a:ext cx="1921382"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E4A127C5-F225-7EDD-9A29-82C515FAD01D}"/>
              </a:ext>
            </a:extLst>
          </p:cNvPr>
          <p:cNvPicPr>
            <a:picLocks noChangeAspect="1"/>
          </p:cNvPicPr>
          <p:nvPr/>
        </p:nvPicPr>
        <p:blipFill>
          <a:blip r:embed="rId4"/>
          <a:stretch>
            <a:fillRect/>
          </a:stretch>
        </p:blipFill>
        <p:spPr>
          <a:xfrm>
            <a:off x="3740559" y="239623"/>
            <a:ext cx="193054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23BA0417-FD06-4D56-83CA-E71EDB98C17D}"/>
              </a:ext>
            </a:extLst>
          </p:cNvPr>
          <p:cNvPicPr>
            <a:picLocks noChangeAspect="1"/>
          </p:cNvPicPr>
          <p:nvPr/>
        </p:nvPicPr>
        <p:blipFill>
          <a:blip r:embed="rId5"/>
          <a:stretch>
            <a:fillRect/>
          </a:stretch>
        </p:blipFill>
        <p:spPr>
          <a:xfrm>
            <a:off x="5884120" y="239623"/>
            <a:ext cx="192786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BEC5EF36-3DE7-F6F6-1268-C22C7FA81139}"/>
              </a:ext>
            </a:extLst>
          </p:cNvPr>
          <p:cNvPicPr>
            <a:picLocks noChangeAspect="1"/>
          </p:cNvPicPr>
          <p:nvPr/>
        </p:nvPicPr>
        <p:blipFill>
          <a:blip r:embed="rId6"/>
          <a:stretch>
            <a:fillRect/>
          </a:stretch>
        </p:blipFill>
        <p:spPr>
          <a:xfrm>
            <a:off x="8025000" y="239623"/>
            <a:ext cx="192786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A04BD911-0A4D-C3C5-630E-D2BF3EF4FC66}"/>
              </a:ext>
            </a:extLst>
          </p:cNvPr>
          <p:cNvPicPr>
            <a:picLocks noChangeAspect="1"/>
          </p:cNvPicPr>
          <p:nvPr/>
        </p:nvPicPr>
        <p:blipFill>
          <a:blip r:embed="rId7"/>
          <a:stretch>
            <a:fillRect/>
          </a:stretch>
        </p:blipFill>
        <p:spPr>
          <a:xfrm>
            <a:off x="10165880" y="239623"/>
            <a:ext cx="192138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479E6E5C-7ED8-9729-3E33-2B2EE87803B4}"/>
              </a:ext>
            </a:extLst>
          </p:cNvPr>
          <p:cNvPicPr>
            <a:picLocks noChangeAspect="1"/>
          </p:cNvPicPr>
          <p:nvPr/>
        </p:nvPicPr>
        <p:blipFill>
          <a:blip r:embed="rId8"/>
          <a:stretch>
            <a:fillRect/>
          </a:stretch>
        </p:blipFill>
        <p:spPr>
          <a:xfrm>
            <a:off x="1606157" y="3301143"/>
            <a:ext cx="192672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88B901B-752A-634B-D60F-8183544C338D}"/>
              </a:ext>
            </a:extLst>
          </p:cNvPr>
          <p:cNvPicPr>
            <a:picLocks noChangeAspect="1"/>
          </p:cNvPicPr>
          <p:nvPr/>
        </p:nvPicPr>
        <p:blipFill>
          <a:blip r:embed="rId9"/>
          <a:stretch>
            <a:fillRect/>
          </a:stretch>
        </p:blipFill>
        <p:spPr>
          <a:xfrm>
            <a:off x="3740559" y="3301143"/>
            <a:ext cx="192786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3E31B175-37C9-1010-B4ED-C91FD9A828FF}"/>
              </a:ext>
            </a:extLst>
          </p:cNvPr>
          <p:cNvPicPr>
            <a:picLocks noChangeAspect="1"/>
          </p:cNvPicPr>
          <p:nvPr/>
        </p:nvPicPr>
        <p:blipFill>
          <a:blip r:embed="rId10"/>
          <a:stretch>
            <a:fillRect/>
          </a:stretch>
        </p:blipFill>
        <p:spPr>
          <a:xfrm>
            <a:off x="5886794" y="3301143"/>
            <a:ext cx="192518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CD04C823-D373-0E4D-FC93-5D591D6478FC}"/>
              </a:ext>
            </a:extLst>
          </p:cNvPr>
          <p:cNvPicPr>
            <a:picLocks noChangeAspect="1"/>
          </p:cNvPicPr>
          <p:nvPr/>
        </p:nvPicPr>
        <p:blipFill>
          <a:blip r:embed="rId11"/>
          <a:stretch>
            <a:fillRect/>
          </a:stretch>
        </p:blipFill>
        <p:spPr>
          <a:xfrm>
            <a:off x="8025000" y="3301143"/>
            <a:ext cx="192558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E7D93FA0-0B1F-EF27-CD9C-BBBEA85E00AB}"/>
              </a:ext>
            </a:extLst>
          </p:cNvPr>
          <p:cNvPicPr>
            <a:picLocks noChangeAspect="1"/>
          </p:cNvPicPr>
          <p:nvPr/>
        </p:nvPicPr>
        <p:blipFill>
          <a:blip r:embed="rId12"/>
          <a:stretch>
            <a:fillRect/>
          </a:stretch>
        </p:blipFill>
        <p:spPr>
          <a:xfrm>
            <a:off x="10163609" y="3301143"/>
            <a:ext cx="1934357"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11983DE7-D88D-0052-D1FF-32C2DB59247F}"/>
              </a:ext>
            </a:extLst>
          </p:cNvPr>
          <p:cNvSpPr txBox="1"/>
          <p:nvPr/>
        </p:nvSpPr>
        <p:spPr>
          <a:xfrm>
            <a:off x="3881887" y="1017916"/>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9.08</a:t>
            </a:r>
          </a:p>
        </p:txBody>
      </p:sp>
      <p:sp>
        <p:nvSpPr>
          <p:cNvPr id="3" name="TextBox 2">
            <a:extLst>
              <a:ext uri="{FF2B5EF4-FFF2-40B4-BE49-F238E27FC236}">
                <a16:creationId xmlns:a16="http://schemas.microsoft.com/office/drawing/2014/main" id="{54245E03-6B1A-C367-4782-F3A3C929524C}"/>
              </a:ext>
            </a:extLst>
          </p:cNvPr>
          <p:cNvSpPr txBox="1"/>
          <p:nvPr/>
        </p:nvSpPr>
        <p:spPr>
          <a:xfrm>
            <a:off x="6018361" y="1017916"/>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8.50</a:t>
            </a:r>
          </a:p>
        </p:txBody>
      </p:sp>
      <p:sp>
        <p:nvSpPr>
          <p:cNvPr id="14" name="TextBox 13">
            <a:extLst>
              <a:ext uri="{FF2B5EF4-FFF2-40B4-BE49-F238E27FC236}">
                <a16:creationId xmlns:a16="http://schemas.microsoft.com/office/drawing/2014/main" id="{E9E2BA65-0557-6D01-19FD-58296AD659FD}"/>
              </a:ext>
            </a:extLst>
          </p:cNvPr>
          <p:cNvSpPr txBox="1"/>
          <p:nvPr/>
        </p:nvSpPr>
        <p:spPr>
          <a:xfrm>
            <a:off x="8146210" y="1017917"/>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8.49</a:t>
            </a:r>
          </a:p>
        </p:txBody>
      </p:sp>
      <p:sp>
        <p:nvSpPr>
          <p:cNvPr id="15" name="TextBox 14">
            <a:extLst>
              <a:ext uri="{FF2B5EF4-FFF2-40B4-BE49-F238E27FC236}">
                <a16:creationId xmlns:a16="http://schemas.microsoft.com/office/drawing/2014/main" id="{8620AC5D-E6A0-FE45-1501-8CBF4B046600}"/>
              </a:ext>
            </a:extLst>
          </p:cNvPr>
          <p:cNvSpPr txBox="1"/>
          <p:nvPr/>
        </p:nvSpPr>
        <p:spPr>
          <a:xfrm>
            <a:off x="10291312" y="1017917"/>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7.54</a:t>
            </a:r>
          </a:p>
        </p:txBody>
      </p:sp>
      <p:sp>
        <p:nvSpPr>
          <p:cNvPr id="16" name="TextBox 15">
            <a:extLst>
              <a:ext uri="{FF2B5EF4-FFF2-40B4-BE49-F238E27FC236}">
                <a16:creationId xmlns:a16="http://schemas.microsoft.com/office/drawing/2014/main" id="{60502847-AC73-4D4B-4DEA-911BC262589D}"/>
              </a:ext>
            </a:extLst>
          </p:cNvPr>
          <p:cNvSpPr txBox="1"/>
          <p:nvPr/>
        </p:nvSpPr>
        <p:spPr>
          <a:xfrm>
            <a:off x="1722408" y="4103298"/>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9.09</a:t>
            </a:r>
          </a:p>
        </p:txBody>
      </p:sp>
      <p:sp>
        <p:nvSpPr>
          <p:cNvPr id="17" name="TextBox 16">
            <a:extLst>
              <a:ext uri="{FF2B5EF4-FFF2-40B4-BE49-F238E27FC236}">
                <a16:creationId xmlns:a16="http://schemas.microsoft.com/office/drawing/2014/main" id="{71F9964F-6EFD-D287-09BA-3119B9797716}"/>
              </a:ext>
            </a:extLst>
          </p:cNvPr>
          <p:cNvSpPr txBox="1"/>
          <p:nvPr/>
        </p:nvSpPr>
        <p:spPr>
          <a:xfrm>
            <a:off x="3881887" y="4226408"/>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8.36</a:t>
            </a:r>
          </a:p>
        </p:txBody>
      </p:sp>
      <p:sp>
        <p:nvSpPr>
          <p:cNvPr id="18" name="TextBox 17">
            <a:extLst>
              <a:ext uri="{FF2B5EF4-FFF2-40B4-BE49-F238E27FC236}">
                <a16:creationId xmlns:a16="http://schemas.microsoft.com/office/drawing/2014/main" id="{73C82643-2CB7-AA97-05F0-177A4F4E4F9E}"/>
              </a:ext>
            </a:extLst>
          </p:cNvPr>
          <p:cNvSpPr txBox="1"/>
          <p:nvPr/>
        </p:nvSpPr>
        <p:spPr>
          <a:xfrm>
            <a:off x="6018361" y="4103297"/>
            <a:ext cx="741872" cy="246221"/>
          </a:xfrm>
          <a:prstGeom prst="rect">
            <a:avLst/>
          </a:prstGeom>
          <a:noFill/>
        </p:spPr>
        <p:txBody>
          <a:bodyPr wrap="square" rtlCol="0">
            <a:spAutoFit/>
          </a:bodyPr>
          <a:lstStyle/>
          <a:p>
            <a:r>
              <a:rPr lang="en-US" sz="1000" dirty="0">
                <a:solidFill>
                  <a:schemeClr val="bg1"/>
                </a:solidFill>
                <a:latin typeface="Times New Roman" panose="02020603050405020304" pitchFamily="18" charset="0"/>
                <a:cs typeface="Times New Roman" panose="02020603050405020304" pitchFamily="18" charset="0"/>
              </a:rPr>
              <a:t>Mw 8.97</a:t>
            </a:r>
          </a:p>
        </p:txBody>
      </p:sp>
      <p:sp>
        <p:nvSpPr>
          <p:cNvPr id="19" name="TextBox 18">
            <a:extLst>
              <a:ext uri="{FF2B5EF4-FFF2-40B4-BE49-F238E27FC236}">
                <a16:creationId xmlns:a16="http://schemas.microsoft.com/office/drawing/2014/main" id="{AF9B7BCA-B5A0-D430-CBD6-1EED0FD910BB}"/>
              </a:ext>
            </a:extLst>
          </p:cNvPr>
          <p:cNvSpPr txBox="1"/>
          <p:nvPr/>
        </p:nvSpPr>
        <p:spPr>
          <a:xfrm>
            <a:off x="8146210" y="4103297"/>
            <a:ext cx="741872" cy="246221"/>
          </a:xfrm>
          <a:prstGeom prst="rect">
            <a:avLst/>
          </a:prstGeom>
          <a:noFill/>
        </p:spPr>
        <p:txBody>
          <a:bodyPr wrap="square" rtlCol="0">
            <a:spAutoFit/>
          </a:bodyPr>
          <a:lstStyle/>
          <a:p>
            <a:r>
              <a:rPr lang="en-US" sz="1000">
                <a:solidFill>
                  <a:schemeClr val="bg1"/>
                </a:solidFill>
                <a:latin typeface="Times New Roman" panose="02020603050405020304" pitchFamily="18" charset="0"/>
                <a:cs typeface="Times New Roman" panose="02020603050405020304" pitchFamily="18" charset="0"/>
              </a:rPr>
              <a:t>Mw 8.17</a:t>
            </a:r>
            <a:endParaRPr lang="en-US" sz="1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1456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4BF2EF-1BC0-BBCA-4AD0-65B02CBCB620}"/>
              </a:ext>
            </a:extLst>
          </p:cNvPr>
          <p:cNvPicPr>
            <a:picLocks noChangeAspect="1"/>
          </p:cNvPicPr>
          <p:nvPr/>
        </p:nvPicPr>
        <p:blipFill>
          <a:blip r:embed="rId3"/>
          <a:stretch>
            <a:fillRect/>
          </a:stretch>
        </p:blipFill>
        <p:spPr>
          <a:xfrm>
            <a:off x="1500682" y="233973"/>
            <a:ext cx="192291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CADFE348-1C93-FC09-5AA9-1345F56DA803}"/>
              </a:ext>
            </a:extLst>
          </p:cNvPr>
          <p:cNvPicPr>
            <a:picLocks noChangeAspect="1"/>
          </p:cNvPicPr>
          <p:nvPr/>
        </p:nvPicPr>
        <p:blipFill>
          <a:blip r:embed="rId4"/>
          <a:stretch>
            <a:fillRect/>
          </a:stretch>
        </p:blipFill>
        <p:spPr>
          <a:xfrm>
            <a:off x="3665655" y="233973"/>
            <a:ext cx="191757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79A5D31F-BC69-3874-E587-331927271E4F}"/>
              </a:ext>
            </a:extLst>
          </p:cNvPr>
          <p:cNvPicPr>
            <a:picLocks noChangeAspect="1"/>
          </p:cNvPicPr>
          <p:nvPr/>
        </p:nvPicPr>
        <p:blipFill>
          <a:blip r:embed="rId5"/>
          <a:stretch>
            <a:fillRect/>
          </a:stretch>
        </p:blipFill>
        <p:spPr>
          <a:xfrm>
            <a:off x="5825293" y="233973"/>
            <a:ext cx="192138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6A89407D-ECA2-1EAF-891F-B5E9B02F8767}"/>
              </a:ext>
            </a:extLst>
          </p:cNvPr>
          <p:cNvPicPr>
            <a:picLocks noChangeAspect="1"/>
          </p:cNvPicPr>
          <p:nvPr/>
        </p:nvPicPr>
        <p:blipFill>
          <a:blip r:embed="rId6"/>
          <a:stretch>
            <a:fillRect/>
          </a:stretch>
        </p:blipFill>
        <p:spPr>
          <a:xfrm>
            <a:off x="7988736" y="233973"/>
            <a:ext cx="192138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CD48C300-C87C-A88B-A79A-6B6DCA195A5E}"/>
              </a:ext>
            </a:extLst>
          </p:cNvPr>
          <p:cNvPicPr>
            <a:picLocks noChangeAspect="1"/>
          </p:cNvPicPr>
          <p:nvPr/>
        </p:nvPicPr>
        <p:blipFill>
          <a:blip r:embed="rId7"/>
          <a:stretch>
            <a:fillRect/>
          </a:stretch>
        </p:blipFill>
        <p:spPr>
          <a:xfrm>
            <a:off x="10152179" y="233973"/>
            <a:ext cx="1919095"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9101B8D5-3B6E-2932-9AF4-F27063F029BE}"/>
              </a:ext>
            </a:extLst>
          </p:cNvPr>
          <p:cNvPicPr>
            <a:picLocks noChangeAspect="1"/>
          </p:cNvPicPr>
          <p:nvPr/>
        </p:nvPicPr>
        <p:blipFill>
          <a:blip r:embed="rId8"/>
          <a:stretch>
            <a:fillRect/>
          </a:stretch>
        </p:blipFill>
        <p:spPr>
          <a:xfrm>
            <a:off x="1490368" y="3429000"/>
            <a:ext cx="192672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0B011729-4A9E-E3AC-45EB-7CC5C9884A06}"/>
              </a:ext>
            </a:extLst>
          </p:cNvPr>
          <p:cNvPicPr>
            <a:picLocks noChangeAspect="1"/>
          </p:cNvPicPr>
          <p:nvPr/>
        </p:nvPicPr>
        <p:blipFill>
          <a:blip r:embed="rId9"/>
          <a:stretch>
            <a:fillRect/>
          </a:stretch>
        </p:blipFill>
        <p:spPr>
          <a:xfrm>
            <a:off x="3648476" y="3429000"/>
            <a:ext cx="192291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2A8793E1-267E-F6F3-51C0-0D25407A5BF1}"/>
              </a:ext>
            </a:extLst>
          </p:cNvPr>
          <p:cNvPicPr>
            <a:picLocks noChangeAspect="1"/>
          </p:cNvPicPr>
          <p:nvPr/>
        </p:nvPicPr>
        <p:blipFill>
          <a:blip r:embed="rId10"/>
          <a:stretch>
            <a:fillRect/>
          </a:stretch>
        </p:blipFill>
        <p:spPr>
          <a:xfrm>
            <a:off x="5819550" y="3429000"/>
            <a:ext cx="191528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612B4202-604B-1D89-03C9-0849190EAD31}"/>
              </a:ext>
            </a:extLst>
          </p:cNvPr>
          <p:cNvPicPr>
            <a:picLocks noChangeAspect="1"/>
          </p:cNvPicPr>
          <p:nvPr/>
        </p:nvPicPr>
        <p:blipFill>
          <a:blip r:embed="rId11"/>
          <a:stretch>
            <a:fillRect/>
          </a:stretch>
        </p:blipFill>
        <p:spPr>
          <a:xfrm>
            <a:off x="7971937" y="3429000"/>
            <a:ext cx="192405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3FD04DA0-DA71-BE56-A828-BA7DD01DC61F}"/>
              </a:ext>
            </a:extLst>
          </p:cNvPr>
          <p:cNvPicPr>
            <a:picLocks noChangeAspect="1"/>
          </p:cNvPicPr>
          <p:nvPr/>
        </p:nvPicPr>
        <p:blipFill>
          <a:blip r:embed="rId12"/>
          <a:stretch>
            <a:fillRect/>
          </a:stretch>
        </p:blipFill>
        <p:spPr>
          <a:xfrm>
            <a:off x="10141865" y="3429000"/>
            <a:ext cx="192940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38046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1D20BB7-7682-6D89-5532-97891BA015A8}"/>
              </a:ext>
            </a:extLst>
          </p:cNvPr>
          <p:cNvPicPr>
            <a:picLocks noChangeAspect="1"/>
          </p:cNvPicPr>
          <p:nvPr/>
        </p:nvPicPr>
        <p:blipFill>
          <a:blip r:embed="rId3"/>
          <a:stretch>
            <a:fillRect/>
          </a:stretch>
        </p:blipFill>
        <p:spPr>
          <a:xfrm>
            <a:off x="1568506" y="310972"/>
            <a:ext cx="192786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D64BC55B-8D9F-4590-4233-224E351E399E}"/>
              </a:ext>
            </a:extLst>
          </p:cNvPr>
          <p:cNvPicPr>
            <a:picLocks noChangeAspect="1"/>
          </p:cNvPicPr>
          <p:nvPr/>
        </p:nvPicPr>
        <p:blipFill>
          <a:blip r:embed="rId4"/>
          <a:stretch>
            <a:fillRect/>
          </a:stretch>
        </p:blipFill>
        <p:spPr>
          <a:xfrm>
            <a:off x="3714934" y="310972"/>
            <a:ext cx="192024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8B24CAD6-9C2A-875D-FDC6-A1D2D2DE21FA}"/>
              </a:ext>
            </a:extLst>
          </p:cNvPr>
          <p:cNvPicPr>
            <a:picLocks noChangeAspect="1"/>
          </p:cNvPicPr>
          <p:nvPr/>
        </p:nvPicPr>
        <p:blipFill>
          <a:blip r:embed="rId5"/>
          <a:stretch>
            <a:fillRect/>
          </a:stretch>
        </p:blipFill>
        <p:spPr>
          <a:xfrm>
            <a:off x="5853742" y="310972"/>
            <a:ext cx="192291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4DF38506-96D6-E75E-193A-304841E02555}"/>
              </a:ext>
            </a:extLst>
          </p:cNvPr>
          <p:cNvPicPr>
            <a:picLocks noChangeAspect="1"/>
          </p:cNvPicPr>
          <p:nvPr/>
        </p:nvPicPr>
        <p:blipFill>
          <a:blip r:embed="rId6"/>
          <a:stretch>
            <a:fillRect/>
          </a:stretch>
        </p:blipFill>
        <p:spPr>
          <a:xfrm>
            <a:off x="8014698" y="310972"/>
            <a:ext cx="191643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4D16CB1-461B-87F4-BC3F-FB6F94F69ED6}"/>
              </a:ext>
            </a:extLst>
          </p:cNvPr>
          <p:cNvPicPr>
            <a:picLocks noChangeAspect="1"/>
          </p:cNvPicPr>
          <p:nvPr/>
        </p:nvPicPr>
        <p:blipFill>
          <a:blip r:embed="rId7"/>
          <a:stretch>
            <a:fillRect/>
          </a:stretch>
        </p:blipFill>
        <p:spPr>
          <a:xfrm>
            <a:off x="10158854" y="310972"/>
            <a:ext cx="193323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3F2F5513-C9DF-2AE6-AA4E-E9C414EFC035}"/>
              </a:ext>
            </a:extLst>
          </p:cNvPr>
          <p:cNvPicPr>
            <a:picLocks noChangeAspect="1"/>
          </p:cNvPicPr>
          <p:nvPr/>
        </p:nvPicPr>
        <p:blipFill>
          <a:blip r:embed="rId8"/>
          <a:stretch>
            <a:fillRect/>
          </a:stretch>
        </p:blipFill>
        <p:spPr>
          <a:xfrm>
            <a:off x="1568506" y="3429000"/>
            <a:ext cx="1921768"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D342B015-EA0E-B660-38BB-423672960F90}"/>
              </a:ext>
            </a:extLst>
          </p:cNvPr>
          <p:cNvPicPr>
            <a:picLocks noChangeAspect="1"/>
          </p:cNvPicPr>
          <p:nvPr/>
        </p:nvPicPr>
        <p:blipFill>
          <a:blip r:embed="rId9"/>
          <a:stretch>
            <a:fillRect/>
          </a:stretch>
        </p:blipFill>
        <p:spPr>
          <a:xfrm>
            <a:off x="3706921" y="3429000"/>
            <a:ext cx="1919095"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4003DCC3-1F08-9C3C-6F8B-770BE029776A}"/>
              </a:ext>
            </a:extLst>
          </p:cNvPr>
          <p:cNvPicPr>
            <a:picLocks noChangeAspect="1"/>
          </p:cNvPicPr>
          <p:nvPr/>
        </p:nvPicPr>
        <p:blipFill>
          <a:blip r:embed="rId10"/>
          <a:stretch>
            <a:fillRect/>
          </a:stretch>
        </p:blipFill>
        <p:spPr>
          <a:xfrm>
            <a:off x="5848400" y="3429000"/>
            <a:ext cx="1919095"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3CC69BE7-A22F-01EC-A868-96FF69AB4D0B}"/>
              </a:ext>
            </a:extLst>
          </p:cNvPr>
          <p:cNvPicPr>
            <a:picLocks noChangeAspect="1"/>
          </p:cNvPicPr>
          <p:nvPr/>
        </p:nvPicPr>
        <p:blipFill>
          <a:blip r:embed="rId11"/>
          <a:stretch>
            <a:fillRect/>
          </a:stretch>
        </p:blipFill>
        <p:spPr>
          <a:xfrm>
            <a:off x="7989879" y="3429000"/>
            <a:ext cx="191643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EADA8CD6-37FF-26EC-CC68-3DE83D8719CE}"/>
              </a:ext>
            </a:extLst>
          </p:cNvPr>
          <p:cNvPicPr>
            <a:picLocks noChangeAspect="1"/>
          </p:cNvPicPr>
          <p:nvPr/>
        </p:nvPicPr>
        <p:blipFill>
          <a:blip r:embed="rId12"/>
          <a:stretch>
            <a:fillRect/>
          </a:stretch>
        </p:blipFill>
        <p:spPr>
          <a:xfrm>
            <a:off x="10153676" y="3429000"/>
            <a:ext cx="191757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924184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A56E14-4D1C-6815-2FA3-A6FAD8A54B0F}"/>
              </a:ext>
            </a:extLst>
          </p:cNvPr>
          <p:cNvPicPr>
            <a:picLocks noChangeAspect="1"/>
          </p:cNvPicPr>
          <p:nvPr/>
        </p:nvPicPr>
        <p:blipFill>
          <a:blip r:embed="rId3"/>
          <a:stretch>
            <a:fillRect/>
          </a:stretch>
        </p:blipFill>
        <p:spPr>
          <a:xfrm>
            <a:off x="1483474" y="250166"/>
            <a:ext cx="191643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68A4723A-1890-A5EB-AF45-1CEDF4F2B4C6}"/>
              </a:ext>
            </a:extLst>
          </p:cNvPr>
          <p:cNvPicPr>
            <a:picLocks noChangeAspect="1"/>
          </p:cNvPicPr>
          <p:nvPr/>
        </p:nvPicPr>
        <p:blipFill>
          <a:blip r:embed="rId4"/>
          <a:stretch>
            <a:fillRect/>
          </a:stretch>
        </p:blipFill>
        <p:spPr>
          <a:xfrm>
            <a:off x="3645703" y="250166"/>
            <a:ext cx="192558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E83215DA-BD31-F7F1-141C-66301FA71D3F}"/>
              </a:ext>
            </a:extLst>
          </p:cNvPr>
          <p:cNvPicPr>
            <a:picLocks noChangeAspect="1"/>
          </p:cNvPicPr>
          <p:nvPr/>
        </p:nvPicPr>
        <p:blipFill>
          <a:blip r:embed="rId5"/>
          <a:stretch>
            <a:fillRect/>
          </a:stretch>
        </p:blipFill>
        <p:spPr>
          <a:xfrm>
            <a:off x="5817091" y="250166"/>
            <a:ext cx="192558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1DBECBA5-1010-420D-672F-2C823A282EC8}"/>
              </a:ext>
            </a:extLst>
          </p:cNvPr>
          <p:cNvPicPr>
            <a:picLocks noChangeAspect="1"/>
          </p:cNvPicPr>
          <p:nvPr/>
        </p:nvPicPr>
        <p:blipFill>
          <a:blip r:embed="rId6"/>
          <a:stretch>
            <a:fillRect/>
          </a:stretch>
        </p:blipFill>
        <p:spPr>
          <a:xfrm>
            <a:off x="7988479" y="250166"/>
            <a:ext cx="191643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D27E2CA4-1CAA-0EB3-9C60-0482820A5571}"/>
              </a:ext>
            </a:extLst>
          </p:cNvPr>
          <p:cNvPicPr>
            <a:picLocks noChangeAspect="1"/>
          </p:cNvPicPr>
          <p:nvPr/>
        </p:nvPicPr>
        <p:blipFill>
          <a:blip r:embed="rId7"/>
          <a:stretch>
            <a:fillRect/>
          </a:stretch>
        </p:blipFill>
        <p:spPr>
          <a:xfrm>
            <a:off x="10154572" y="250166"/>
            <a:ext cx="191528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A840A597-CFB5-8186-0483-CAA3EF940EDB}"/>
              </a:ext>
            </a:extLst>
          </p:cNvPr>
          <p:cNvPicPr>
            <a:picLocks noChangeAspect="1"/>
          </p:cNvPicPr>
          <p:nvPr/>
        </p:nvPicPr>
        <p:blipFill>
          <a:blip r:embed="rId8"/>
          <a:stretch>
            <a:fillRect/>
          </a:stretch>
        </p:blipFill>
        <p:spPr>
          <a:xfrm>
            <a:off x="1483474" y="3429000"/>
            <a:ext cx="1921768"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3D6635DA-D49E-8E84-2352-83A7C4175144}"/>
              </a:ext>
            </a:extLst>
          </p:cNvPr>
          <p:cNvPicPr>
            <a:picLocks noChangeAspect="1"/>
          </p:cNvPicPr>
          <p:nvPr/>
        </p:nvPicPr>
        <p:blipFill>
          <a:blip r:embed="rId9"/>
          <a:stretch>
            <a:fillRect/>
          </a:stretch>
        </p:blipFill>
        <p:spPr>
          <a:xfrm>
            <a:off x="3648714" y="3429000"/>
            <a:ext cx="1917947"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3C42DA13-8E75-FE51-3DB9-1A4C835E96C8}"/>
              </a:ext>
            </a:extLst>
          </p:cNvPr>
          <p:cNvPicPr>
            <a:picLocks noChangeAspect="1"/>
          </p:cNvPicPr>
          <p:nvPr/>
        </p:nvPicPr>
        <p:blipFill>
          <a:blip r:embed="rId10"/>
          <a:stretch>
            <a:fillRect/>
          </a:stretch>
        </p:blipFill>
        <p:spPr>
          <a:xfrm>
            <a:off x="5796858" y="3429000"/>
            <a:ext cx="192940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1C17ADD2-72F6-3661-345C-0E99EB61A082}"/>
              </a:ext>
            </a:extLst>
          </p:cNvPr>
          <p:cNvPicPr>
            <a:picLocks noChangeAspect="1"/>
          </p:cNvPicPr>
          <p:nvPr/>
        </p:nvPicPr>
        <p:blipFill>
          <a:blip r:embed="rId11"/>
          <a:stretch>
            <a:fillRect/>
          </a:stretch>
        </p:blipFill>
        <p:spPr>
          <a:xfrm>
            <a:off x="7988479" y="3429000"/>
            <a:ext cx="190881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D279DEAF-75DF-58EA-20BC-47B4A9B3BA30}"/>
              </a:ext>
            </a:extLst>
          </p:cNvPr>
          <p:cNvPicPr>
            <a:picLocks noChangeAspect="1"/>
          </p:cNvPicPr>
          <p:nvPr/>
        </p:nvPicPr>
        <p:blipFill>
          <a:blip r:embed="rId12"/>
          <a:stretch>
            <a:fillRect/>
          </a:stretch>
        </p:blipFill>
        <p:spPr>
          <a:xfrm>
            <a:off x="10154572" y="3429000"/>
            <a:ext cx="1917947"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38430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9EF7041-D70D-BF21-BD44-BC7F7DCF5CF0}"/>
              </a:ext>
            </a:extLst>
          </p:cNvPr>
          <p:cNvPicPr>
            <a:picLocks noChangeAspect="1"/>
          </p:cNvPicPr>
          <p:nvPr/>
        </p:nvPicPr>
        <p:blipFill>
          <a:blip r:embed="rId3"/>
          <a:stretch>
            <a:fillRect/>
          </a:stretch>
        </p:blipFill>
        <p:spPr>
          <a:xfrm>
            <a:off x="1522537" y="301140"/>
            <a:ext cx="192024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3509DCD4-717E-A650-E775-30A2FB064060}"/>
              </a:ext>
            </a:extLst>
          </p:cNvPr>
          <p:cNvPicPr>
            <a:picLocks noChangeAspect="1"/>
          </p:cNvPicPr>
          <p:nvPr/>
        </p:nvPicPr>
        <p:blipFill>
          <a:blip r:embed="rId4"/>
          <a:stretch>
            <a:fillRect/>
          </a:stretch>
        </p:blipFill>
        <p:spPr>
          <a:xfrm>
            <a:off x="3748152" y="301140"/>
            <a:ext cx="280806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2DC5D8B8-98DE-36D6-BD8D-BE5B8FC378E6}"/>
              </a:ext>
            </a:extLst>
          </p:cNvPr>
          <p:cNvPicPr>
            <a:picLocks noChangeAspect="1"/>
          </p:cNvPicPr>
          <p:nvPr/>
        </p:nvPicPr>
        <p:blipFill>
          <a:blip r:embed="rId5"/>
          <a:stretch>
            <a:fillRect/>
          </a:stretch>
        </p:blipFill>
        <p:spPr>
          <a:xfrm>
            <a:off x="1522537" y="3881103"/>
            <a:ext cx="1922911"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110CCAE0-2049-2C46-EB97-3E2C37C66B15}"/>
              </a:ext>
            </a:extLst>
          </p:cNvPr>
          <p:cNvPicPr>
            <a:picLocks noChangeAspect="1"/>
          </p:cNvPicPr>
          <p:nvPr/>
        </p:nvPicPr>
        <p:blipFill>
          <a:blip r:embed="rId6"/>
          <a:stretch>
            <a:fillRect/>
          </a:stretch>
        </p:blipFill>
        <p:spPr>
          <a:xfrm>
            <a:off x="3748152" y="3881103"/>
            <a:ext cx="192444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28D38FEA-E226-B98B-4B99-80E9750FE74F}"/>
              </a:ext>
            </a:extLst>
          </p:cNvPr>
          <p:cNvPicPr>
            <a:picLocks noChangeAspect="1"/>
          </p:cNvPicPr>
          <p:nvPr/>
        </p:nvPicPr>
        <p:blipFill>
          <a:blip r:embed="rId7"/>
          <a:stretch>
            <a:fillRect/>
          </a:stretch>
        </p:blipFill>
        <p:spPr>
          <a:xfrm>
            <a:off x="5975305" y="3881103"/>
            <a:ext cx="1929409"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02475BCA-D4AF-E130-8234-BF4AF13A7096}"/>
              </a:ext>
            </a:extLst>
          </p:cNvPr>
          <p:cNvPicPr>
            <a:picLocks noChangeAspect="1"/>
          </p:cNvPicPr>
          <p:nvPr/>
        </p:nvPicPr>
        <p:blipFill>
          <a:blip r:embed="rId8"/>
          <a:stretch>
            <a:fillRect/>
          </a:stretch>
        </p:blipFill>
        <p:spPr>
          <a:xfrm>
            <a:off x="8207418" y="3881103"/>
            <a:ext cx="191757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Rectangle 12">
            <a:extLst>
              <a:ext uri="{FF2B5EF4-FFF2-40B4-BE49-F238E27FC236}">
                <a16:creationId xmlns:a16="http://schemas.microsoft.com/office/drawing/2014/main" id="{7EB7DE89-60EC-4A55-ABBB-080A5079107A}"/>
              </a:ext>
            </a:extLst>
          </p:cNvPr>
          <p:cNvSpPr/>
          <p:nvPr/>
        </p:nvSpPr>
        <p:spPr>
          <a:xfrm>
            <a:off x="1371600" y="3429000"/>
            <a:ext cx="8902460" cy="329960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7F698B9-600D-00DE-3290-860F0F0E8179}"/>
              </a:ext>
            </a:extLst>
          </p:cNvPr>
          <p:cNvSpPr txBox="1"/>
          <p:nvPr/>
        </p:nvSpPr>
        <p:spPr>
          <a:xfrm>
            <a:off x="1622974" y="3429000"/>
            <a:ext cx="8399711" cy="369332"/>
          </a:xfrm>
          <a:prstGeom prst="rect">
            <a:avLst/>
          </a:prstGeom>
          <a:noFill/>
        </p:spPr>
        <p:txBody>
          <a:bodyPr wrap="square" rtlCol="0">
            <a:spAutoFit/>
          </a:bodyPr>
          <a:lstStyle/>
          <a:p>
            <a:r>
              <a:rPr lang="en-US" dirty="0"/>
              <a:t>These are the final 4 in the record that led to 46 being used for the 37%</a:t>
            </a:r>
          </a:p>
        </p:txBody>
      </p:sp>
      <p:sp>
        <p:nvSpPr>
          <p:cNvPr id="7" name="TextBox 6">
            <a:extLst>
              <a:ext uri="{FF2B5EF4-FFF2-40B4-BE49-F238E27FC236}">
                <a16:creationId xmlns:a16="http://schemas.microsoft.com/office/drawing/2014/main" id="{47204223-45DD-B3F2-845F-5EC444143887}"/>
              </a:ext>
            </a:extLst>
          </p:cNvPr>
          <p:cNvSpPr txBox="1"/>
          <p:nvPr/>
        </p:nvSpPr>
        <p:spPr>
          <a:xfrm>
            <a:off x="7013275" y="798269"/>
            <a:ext cx="5056592" cy="923330"/>
          </a:xfrm>
          <a:prstGeom prst="rect">
            <a:avLst/>
          </a:prstGeom>
          <a:noFill/>
        </p:spPr>
        <p:txBody>
          <a:bodyPr wrap="square">
            <a:spAutoFit/>
          </a:bodyPr>
          <a:lstStyle/>
          <a:p>
            <a:r>
              <a:rPr lang="en-US" dirty="0">
                <a:hlinkClick r:id="rId9"/>
              </a:rPr>
              <a:t>Long-Term Paleoseismology in Cascadia: Updated Probabilities, and Impacts to Oregon</a:t>
            </a:r>
            <a:endParaRPr lang="en-US" dirty="0"/>
          </a:p>
        </p:txBody>
      </p:sp>
    </p:spTree>
    <p:extLst>
      <p:ext uri="{BB962C8B-B14F-4D97-AF65-F5344CB8AC3E}">
        <p14:creationId xmlns:p14="http://schemas.microsoft.com/office/powerpoint/2010/main" val="82893563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16119</TotalTime>
  <Words>4033</Words>
  <Application>Microsoft Office PowerPoint</Application>
  <PresentationFormat>Widescreen</PresentationFormat>
  <Paragraphs>407</Paragraphs>
  <Slides>38</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Calibri</vt:lpstr>
      <vt:lpstr>Century Gothic</vt:lpstr>
      <vt:lpstr>Lora</vt:lpstr>
      <vt:lpstr>Quicksand</vt:lpstr>
      <vt:lpstr>Times New Roman</vt:lpstr>
      <vt:lpstr>Wingdings 3</vt:lpstr>
      <vt:lpstr>Wisp</vt:lpstr>
      <vt:lpstr>PowerPoint Presentation</vt:lpstr>
      <vt:lpstr>PowerPoint Presentation</vt:lpstr>
      <vt:lpstr>PowerPoint Presentation</vt:lpstr>
      <vt:lpstr>37% chance in the next 50 years (sometimes discussed as a ≈ 1 in 3 chance)</vt:lpstr>
      <vt:lpstr>Risk perception</vt:lpstr>
      <vt:lpstr>PowerPoint Presentation</vt:lpstr>
      <vt:lpstr>PowerPoint Presentation</vt:lpstr>
      <vt:lpstr>Center stage</vt:lpstr>
      <vt:lpstr>We do have to help [citizens] understand that facts are not very useful unless we know how to ask the right questions about them.        -Jim Grossman, historian and executive director of the American Historical Association</vt:lpstr>
      <vt:lpstr>PowerPoint Presentation</vt:lpstr>
      <vt:lpstr>PowerPoint Presentation</vt:lpstr>
      <vt:lpstr>Shape</vt:lpstr>
      <vt:lpstr>PowerPoint Presentation</vt:lpstr>
      <vt:lpstr>PowerPoint Presentation</vt:lpstr>
      <vt:lpstr>PowerPoint Presentation</vt:lpstr>
      <vt:lpstr>37% chance in the next 50 years</vt:lpstr>
      <vt:lpstr>PowerPoint Presentation</vt:lpstr>
      <vt:lpstr>Center stage</vt:lpstr>
      <vt:lpstr>Center stage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 we currently discuss timing?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Bridget Good</dc:creator>
  <cp:lastModifiedBy>GOOD Bridget * OEM</cp:lastModifiedBy>
  <cp:revision>4</cp:revision>
  <cp:lastPrinted>2023-07-14T14:29:13Z</cp:lastPrinted>
  <dcterms:created xsi:type="dcterms:W3CDTF">2023-05-27T18:21:53Z</dcterms:created>
  <dcterms:modified xsi:type="dcterms:W3CDTF">2023-08-29T21:08:28Z</dcterms:modified>
</cp:coreProperties>
</file>