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18" r:id="rId2"/>
  </p:sldMasterIdLst>
  <p:sldIdLst>
    <p:sldId id="295" r:id="rId3"/>
    <p:sldId id="302" r:id="rId4"/>
    <p:sldId id="256" r:id="rId5"/>
    <p:sldId id="258" r:id="rId6"/>
    <p:sldId id="276" r:id="rId7"/>
    <p:sldId id="259" r:id="rId8"/>
    <p:sldId id="266" r:id="rId9"/>
    <p:sldId id="283" r:id="rId10"/>
    <p:sldId id="282" r:id="rId11"/>
    <p:sldId id="274" r:id="rId12"/>
    <p:sldId id="279" r:id="rId13"/>
    <p:sldId id="260" r:id="rId14"/>
    <p:sldId id="280" r:id="rId15"/>
    <p:sldId id="284" r:id="rId16"/>
    <p:sldId id="285" r:id="rId17"/>
    <p:sldId id="281" r:id="rId18"/>
    <p:sldId id="286" r:id="rId19"/>
    <p:sldId id="287" r:id="rId20"/>
    <p:sldId id="288" r:id="rId21"/>
    <p:sldId id="289" r:id="rId22"/>
    <p:sldId id="290" r:id="rId23"/>
    <p:sldId id="291" r:id="rId24"/>
    <p:sldId id="292" r:id="rId25"/>
    <p:sldId id="293" r:id="rId26"/>
    <p:sldId id="294" r:id="rId27"/>
    <p:sldId id="296" r:id="rId28"/>
    <p:sldId id="297" r:id="rId29"/>
    <p:sldId id="299" r:id="rId30"/>
    <p:sldId id="300" r:id="rId31"/>
    <p:sldId id="298" r:id="rId32"/>
    <p:sldId id="30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72" y="9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Good" userId="3106df7fe09c96aa" providerId="LiveId" clId="{9FC33924-732A-4F79-918C-2B3C2ECA81D5}"/>
    <pc:docChg chg="undo custSel delSld modSld">
      <pc:chgData name="Bridget Good" userId="3106df7fe09c96aa" providerId="LiveId" clId="{9FC33924-732A-4F79-918C-2B3C2ECA81D5}" dt="2023-07-26T22:44:50.018" v="5" actId="47"/>
      <pc:docMkLst>
        <pc:docMk/>
      </pc:docMkLst>
      <pc:sldChg chg="modSp mod">
        <pc:chgData name="Bridget Good" userId="3106df7fe09c96aa" providerId="LiveId" clId="{9FC33924-732A-4F79-918C-2B3C2ECA81D5}" dt="2023-07-15T02:06:11.716" v="2"/>
        <pc:sldMkLst>
          <pc:docMk/>
          <pc:sldMk cId="2743551612" sldId="284"/>
        </pc:sldMkLst>
        <pc:spChg chg="mod">
          <ac:chgData name="Bridget Good" userId="3106df7fe09c96aa" providerId="LiveId" clId="{9FC33924-732A-4F79-918C-2B3C2ECA81D5}" dt="2023-07-15T02:06:11.716" v="2"/>
          <ac:spMkLst>
            <pc:docMk/>
            <pc:sldMk cId="2743551612" sldId="284"/>
            <ac:spMk id="5" creationId="{4F0B2F3E-FDC9-714B-DEC4-C5D259EBBD92}"/>
          </ac:spMkLst>
        </pc:spChg>
      </pc:sldChg>
      <pc:sldChg chg="del">
        <pc:chgData name="Bridget Good" userId="3106df7fe09c96aa" providerId="LiveId" clId="{9FC33924-732A-4F79-918C-2B3C2ECA81D5}" dt="2023-07-26T22:44:47.455" v="3" actId="47"/>
        <pc:sldMkLst>
          <pc:docMk/>
          <pc:sldMk cId="1201327387" sldId="319"/>
        </pc:sldMkLst>
      </pc:sldChg>
      <pc:sldChg chg="del">
        <pc:chgData name="Bridget Good" userId="3106df7fe09c96aa" providerId="LiveId" clId="{9FC33924-732A-4F79-918C-2B3C2ECA81D5}" dt="2023-07-26T22:44:48.996" v="4" actId="47"/>
        <pc:sldMkLst>
          <pc:docMk/>
          <pc:sldMk cId="3398520004" sldId="326"/>
        </pc:sldMkLst>
      </pc:sldChg>
      <pc:sldChg chg="del">
        <pc:chgData name="Bridget Good" userId="3106df7fe09c96aa" providerId="LiveId" clId="{9FC33924-732A-4F79-918C-2B3C2ECA81D5}" dt="2023-07-26T22:44:50.018" v="5" actId="47"/>
        <pc:sldMkLst>
          <pc:docMk/>
          <pc:sldMk cId="3122988596" sldId="328"/>
        </pc:sldMkLst>
      </pc:sldChg>
    </pc:docChg>
  </pc:docChgLst>
  <pc:docChgLst>
    <pc:chgData name="Bridget Good" userId="3106df7fe09c96aa" providerId="LiveId" clId="{E0858D9A-32E6-420F-8B41-56553EA71C0B}"/>
    <pc:docChg chg="modSld sldOrd">
      <pc:chgData name="Bridget Good" userId="3106df7fe09c96aa" providerId="LiveId" clId="{E0858D9A-32E6-420F-8B41-56553EA71C0B}" dt="2023-08-27T17:57:13.415" v="1"/>
      <pc:docMkLst>
        <pc:docMk/>
      </pc:docMkLst>
      <pc:sldChg chg="ord">
        <pc:chgData name="Bridget Good" userId="3106df7fe09c96aa" providerId="LiveId" clId="{E0858D9A-32E6-420F-8B41-56553EA71C0B}" dt="2023-08-27T17:57:13.415" v="1"/>
        <pc:sldMkLst>
          <pc:docMk/>
          <pc:sldMk cId="2123871697" sldId="260"/>
        </pc:sldMkLst>
      </pc:sldChg>
    </pc:docChg>
  </pc:docChgLst>
  <pc:docChgLst>
    <pc:chgData name="Bridget Good" userId="3106df7fe09c96aa" providerId="LiveId" clId="{4508F626-D516-4005-B957-23F17FAA7E28}"/>
    <pc:docChg chg="undo redo custSel addSld delSld modSld sldOrd">
      <pc:chgData name="Bridget Good" userId="3106df7fe09c96aa" providerId="LiveId" clId="{4508F626-D516-4005-B957-23F17FAA7E28}" dt="2023-06-25T18:36:12.072" v="1157" actId="208"/>
      <pc:docMkLst>
        <pc:docMk/>
      </pc:docMkLst>
      <pc:sldChg chg="addSp delSp modSp mod">
        <pc:chgData name="Bridget Good" userId="3106df7fe09c96aa" providerId="LiveId" clId="{4508F626-D516-4005-B957-23F17FAA7E28}" dt="2023-06-25T15:26:15.354" v="275" actId="14100"/>
        <pc:sldMkLst>
          <pc:docMk/>
          <pc:sldMk cId="670561720" sldId="256"/>
        </pc:sldMkLst>
        <pc:spChg chg="del">
          <ac:chgData name="Bridget Good" userId="3106df7fe09c96aa" providerId="LiveId" clId="{4508F626-D516-4005-B957-23F17FAA7E28}" dt="2023-06-25T15:23:18.643" v="224" actId="478"/>
          <ac:spMkLst>
            <pc:docMk/>
            <pc:sldMk cId="670561720" sldId="256"/>
            <ac:spMk id="4" creationId="{5E0361A3-7A65-3057-6E02-92FEE91E6259}"/>
          </ac:spMkLst>
        </pc:spChg>
        <pc:spChg chg="mod">
          <ac:chgData name="Bridget Good" userId="3106df7fe09c96aa" providerId="LiveId" clId="{4508F626-D516-4005-B957-23F17FAA7E28}" dt="2023-06-25T15:24:36.303" v="246" actId="1076"/>
          <ac:spMkLst>
            <pc:docMk/>
            <pc:sldMk cId="670561720" sldId="256"/>
            <ac:spMk id="9" creationId="{06A84DF3-C89D-86EB-2A90-1ABF861182B0}"/>
          </ac:spMkLst>
        </pc:spChg>
        <pc:spChg chg="mod">
          <ac:chgData name="Bridget Good" userId="3106df7fe09c96aa" providerId="LiveId" clId="{4508F626-D516-4005-B957-23F17FAA7E28}" dt="2023-06-25T15:26:15.354" v="275" actId="14100"/>
          <ac:spMkLst>
            <pc:docMk/>
            <pc:sldMk cId="670561720" sldId="256"/>
            <ac:spMk id="10" creationId="{5D22215D-0E4A-0E0E-7964-E4329B9C7F83}"/>
          </ac:spMkLst>
        </pc:spChg>
        <pc:spChg chg="add del mod ord">
          <ac:chgData name="Bridget Good" userId="3106df7fe09c96aa" providerId="LiveId" clId="{4508F626-D516-4005-B957-23F17FAA7E28}" dt="2023-06-25T15:25:42.385" v="268" actId="1076"/>
          <ac:spMkLst>
            <pc:docMk/>
            <pc:sldMk cId="670561720" sldId="256"/>
            <ac:spMk id="12" creationId="{044D1D8A-3845-E807-12EA-B145F42F149A}"/>
          </ac:spMkLst>
        </pc:spChg>
        <pc:spChg chg="del">
          <ac:chgData name="Bridget Good" userId="3106df7fe09c96aa" providerId="LiveId" clId="{4508F626-D516-4005-B957-23F17FAA7E28}" dt="2023-06-25T15:23:53.193" v="238" actId="26606"/>
          <ac:spMkLst>
            <pc:docMk/>
            <pc:sldMk cId="670561720" sldId="256"/>
            <ac:spMk id="13" creationId="{6DA65B90-7B06-4499-91BA-CDDD36132481}"/>
          </ac:spMkLst>
        </pc:spChg>
        <pc:spChg chg="del">
          <ac:chgData name="Bridget Good" userId="3106df7fe09c96aa" providerId="LiveId" clId="{4508F626-D516-4005-B957-23F17FAA7E28}" dt="2023-06-25T15:23:53.193" v="238" actId="26606"/>
          <ac:spMkLst>
            <pc:docMk/>
            <pc:sldMk cId="670561720" sldId="256"/>
            <ac:spMk id="15" creationId="{603D3CC2-92C0-446B-91D6-D95EB33555E0}"/>
          </ac:spMkLst>
        </pc:spChg>
        <pc:spChg chg="del">
          <ac:chgData name="Bridget Good" userId="3106df7fe09c96aa" providerId="LiveId" clId="{4508F626-D516-4005-B957-23F17FAA7E28}" dt="2023-06-25T15:23:53.193" v="238" actId="26606"/>
          <ac:spMkLst>
            <pc:docMk/>
            <pc:sldMk cId="670561720" sldId="256"/>
            <ac:spMk id="17" creationId="{2897C999-28FA-4C54-8B7D-F10AACDEFA5F}"/>
          </ac:spMkLst>
        </pc:spChg>
        <pc:spChg chg="add">
          <ac:chgData name="Bridget Good" userId="3106df7fe09c96aa" providerId="LiveId" clId="{4508F626-D516-4005-B957-23F17FAA7E28}" dt="2023-06-25T15:23:53.193" v="238" actId="26606"/>
          <ac:spMkLst>
            <pc:docMk/>
            <pc:sldMk cId="670561720" sldId="256"/>
            <ac:spMk id="23" creationId="{06E15305-164C-44CD-9E0F-420C2DC1B32A}"/>
          </ac:spMkLst>
        </pc:spChg>
        <pc:spChg chg="add">
          <ac:chgData name="Bridget Good" userId="3106df7fe09c96aa" providerId="LiveId" clId="{4508F626-D516-4005-B957-23F17FAA7E28}" dt="2023-06-25T15:23:53.193" v="238" actId="26606"/>
          <ac:spMkLst>
            <pc:docMk/>
            <pc:sldMk cId="670561720" sldId="256"/>
            <ac:spMk id="25" creationId="{E2017B35-C732-4CBF-97BA-17239F188E4A}"/>
          </ac:spMkLst>
        </pc:spChg>
        <pc:picChg chg="del">
          <ac:chgData name="Bridget Good" userId="3106df7fe09c96aa" providerId="LiveId" clId="{4508F626-D516-4005-B957-23F17FAA7E28}" dt="2023-06-25T15:23:45.137" v="237" actId="478"/>
          <ac:picMkLst>
            <pc:docMk/>
            <pc:sldMk cId="670561720" sldId="256"/>
            <ac:picMk id="8" creationId="{588A1D6B-CFED-CBA4-B790-DEE16F4E2AD1}"/>
          </ac:picMkLst>
        </pc:picChg>
        <pc:picChg chg="del mod">
          <ac:chgData name="Bridget Good" userId="3106df7fe09c96aa" providerId="LiveId" clId="{4508F626-D516-4005-B957-23F17FAA7E28}" dt="2023-06-25T15:22:55.999" v="222" actId="478"/>
          <ac:picMkLst>
            <pc:docMk/>
            <pc:sldMk cId="670561720" sldId="256"/>
            <ac:picMk id="11" creationId="{BB21887B-142B-604C-EC88-00BE69EF0AA9}"/>
          </ac:picMkLst>
        </pc:picChg>
        <pc:picChg chg="add">
          <ac:chgData name="Bridget Good" userId="3106df7fe09c96aa" providerId="LiveId" clId="{4508F626-D516-4005-B957-23F17FAA7E28}" dt="2023-06-25T15:23:53.193" v="238" actId="26606"/>
          <ac:picMkLst>
            <pc:docMk/>
            <pc:sldMk cId="670561720" sldId="256"/>
            <ac:picMk id="19" creationId="{A6C64542-FD9A-C319-1039-4A47EFCB77B7}"/>
          </ac:picMkLst>
        </pc:picChg>
      </pc:sldChg>
      <pc:sldChg chg="addSp delSp modSp mod ord">
        <pc:chgData name="Bridget Good" userId="3106df7fe09c96aa" providerId="LiveId" clId="{4508F626-D516-4005-B957-23F17FAA7E28}" dt="2023-06-25T16:58:05.017" v="718"/>
        <pc:sldMkLst>
          <pc:docMk/>
          <pc:sldMk cId="1915586605" sldId="258"/>
        </pc:sldMkLst>
        <pc:spChg chg="add del mod">
          <ac:chgData name="Bridget Good" userId="3106df7fe09c96aa" providerId="LiveId" clId="{4508F626-D516-4005-B957-23F17FAA7E28}" dt="2023-06-25T15:19:00.345" v="126" actId="478"/>
          <ac:spMkLst>
            <pc:docMk/>
            <pc:sldMk cId="1915586605" sldId="258"/>
            <ac:spMk id="9" creationId="{680CE58D-EAF5-3BBF-6E4A-CB368C387A31}"/>
          </ac:spMkLst>
        </pc:spChg>
        <pc:picChg chg="mod">
          <ac:chgData name="Bridget Good" userId="3106df7fe09c96aa" providerId="LiveId" clId="{4508F626-D516-4005-B957-23F17FAA7E28}" dt="2023-06-25T15:19:06.432" v="127" actId="1076"/>
          <ac:picMkLst>
            <pc:docMk/>
            <pc:sldMk cId="1915586605" sldId="258"/>
            <ac:picMk id="3" creationId="{55B453DA-357C-D9D3-4ADF-C2B24B0F7CA0}"/>
          </ac:picMkLst>
        </pc:picChg>
        <pc:picChg chg="add mod">
          <ac:chgData name="Bridget Good" userId="3106df7fe09c96aa" providerId="LiveId" clId="{4508F626-D516-4005-B957-23F17FAA7E28}" dt="2023-06-25T15:19:36.448" v="141" actId="1038"/>
          <ac:picMkLst>
            <pc:docMk/>
            <pc:sldMk cId="1915586605" sldId="258"/>
            <ac:picMk id="24578" creationId="{DB519888-582A-CFA4-DB91-8011B261EEF0}"/>
          </ac:picMkLst>
        </pc:picChg>
      </pc:sldChg>
      <pc:sldChg chg="modAnim">
        <pc:chgData name="Bridget Good" userId="3106df7fe09c96aa" providerId="LiveId" clId="{4508F626-D516-4005-B957-23F17FAA7E28}" dt="2023-06-25T17:15:41.072" v="839"/>
        <pc:sldMkLst>
          <pc:docMk/>
          <pc:sldMk cId="3219298809" sldId="259"/>
        </pc:sldMkLst>
      </pc:sldChg>
      <pc:sldChg chg="addSp delSp modSp mod modAnim">
        <pc:chgData name="Bridget Good" userId="3106df7fe09c96aa" providerId="LiveId" clId="{4508F626-D516-4005-B957-23F17FAA7E28}" dt="2023-06-25T17:14:22.384" v="830"/>
        <pc:sldMkLst>
          <pc:docMk/>
          <pc:sldMk cId="2123871697" sldId="260"/>
        </pc:sldMkLst>
        <pc:spChg chg="add mod">
          <ac:chgData name="Bridget Good" userId="3106df7fe09c96aa" providerId="LiveId" clId="{4508F626-D516-4005-B957-23F17FAA7E28}" dt="2023-06-25T15:22:17.627" v="218" actId="2711"/>
          <ac:spMkLst>
            <pc:docMk/>
            <pc:sldMk cId="2123871697" sldId="260"/>
            <ac:spMk id="10" creationId="{49975E1D-3A7B-D5E8-79EC-50B6F815E131}"/>
          </ac:spMkLst>
        </pc:spChg>
        <pc:spChg chg="add mod">
          <ac:chgData name="Bridget Good" userId="3106df7fe09c96aa" providerId="LiveId" clId="{4508F626-D516-4005-B957-23F17FAA7E28}" dt="2023-06-25T15:22:37.422" v="221" actId="1076"/>
          <ac:spMkLst>
            <pc:docMk/>
            <pc:sldMk cId="2123871697" sldId="260"/>
            <ac:spMk id="11" creationId="{806AC15B-E832-599E-09F1-40BF2F9AA2A5}"/>
          </ac:spMkLst>
        </pc:spChg>
        <pc:graphicFrameChg chg="add del mod">
          <ac:chgData name="Bridget Good" userId="3106df7fe09c96aa" providerId="LiveId" clId="{4508F626-D516-4005-B957-23F17FAA7E28}" dt="2023-06-25T15:08:09.763" v="63"/>
          <ac:graphicFrameMkLst>
            <pc:docMk/>
            <pc:sldMk cId="2123871697" sldId="260"/>
            <ac:graphicFrameMk id="5" creationId="{11A9F296-6FC6-52D2-01C9-3C2EB7B21B10}"/>
          </ac:graphicFrameMkLst>
        </pc:graphicFrameChg>
        <pc:graphicFrameChg chg="add del mod">
          <ac:chgData name="Bridget Good" userId="3106df7fe09c96aa" providerId="LiveId" clId="{4508F626-D516-4005-B957-23F17FAA7E28}" dt="2023-06-25T15:12:59.507" v="69"/>
          <ac:graphicFrameMkLst>
            <pc:docMk/>
            <pc:sldMk cId="2123871697" sldId="260"/>
            <ac:graphicFrameMk id="7" creationId="{48200BAF-5E05-331F-FA40-D4A22607F6F2}"/>
          </ac:graphicFrameMkLst>
        </pc:graphicFrameChg>
        <pc:picChg chg="add del mod">
          <ac:chgData name="Bridget Good" userId="3106df7fe09c96aa" providerId="LiveId" clId="{4508F626-D516-4005-B957-23F17FAA7E28}" dt="2023-06-25T15:12:56.329" v="67" actId="478"/>
          <ac:picMkLst>
            <pc:docMk/>
            <pc:sldMk cId="2123871697" sldId="260"/>
            <ac:picMk id="6" creationId="{E351CF65-29A3-89F6-5B8B-A36F0F9E0F9D}"/>
          </ac:picMkLst>
        </pc:picChg>
        <pc:picChg chg="add mod">
          <ac:chgData name="Bridget Good" userId="3106df7fe09c96aa" providerId="LiveId" clId="{4508F626-D516-4005-B957-23F17FAA7E28}" dt="2023-06-25T15:13:44.724" v="74" actId="29295"/>
          <ac:picMkLst>
            <pc:docMk/>
            <pc:sldMk cId="2123871697" sldId="260"/>
            <ac:picMk id="8" creationId="{E1442402-7253-CA81-135F-036E3ADB9DA1}"/>
          </ac:picMkLst>
        </pc:picChg>
        <pc:picChg chg="add del mod">
          <ac:chgData name="Bridget Good" userId="3106df7fe09c96aa" providerId="LiveId" clId="{4508F626-D516-4005-B957-23F17FAA7E28}" dt="2023-06-25T15:22:11.685" v="217" actId="478"/>
          <ac:picMkLst>
            <pc:docMk/>
            <pc:sldMk cId="2123871697" sldId="260"/>
            <ac:picMk id="9" creationId="{356B38E3-3872-D8FB-B963-A1E90952D1AF}"/>
          </ac:picMkLst>
        </pc:picChg>
        <pc:picChg chg="add del mod">
          <ac:chgData name="Bridget Good" userId="3106df7fe09c96aa" providerId="LiveId" clId="{4508F626-D516-4005-B957-23F17FAA7E28}" dt="2023-06-25T15:18:11.323" v="123"/>
          <ac:picMkLst>
            <pc:docMk/>
            <pc:sldMk cId="2123871697" sldId="260"/>
            <ac:picMk id="1028" creationId="{9813B6D0-4B64-11AA-F68D-1F7929E8233E}"/>
          </ac:picMkLst>
        </pc:picChg>
      </pc:sldChg>
      <pc:sldChg chg="del">
        <pc:chgData name="Bridget Good" userId="3106df7fe09c96aa" providerId="LiveId" clId="{4508F626-D516-4005-B957-23F17FAA7E28}" dt="2023-06-25T15:26:43.428" v="276" actId="47"/>
        <pc:sldMkLst>
          <pc:docMk/>
          <pc:sldMk cId="2621952043" sldId="261"/>
        </pc:sldMkLst>
      </pc:sldChg>
      <pc:sldChg chg="del">
        <pc:chgData name="Bridget Good" userId="3106df7fe09c96aa" providerId="LiveId" clId="{4508F626-D516-4005-B957-23F17FAA7E28}" dt="2023-06-25T15:14:57.784" v="75" actId="47"/>
        <pc:sldMkLst>
          <pc:docMk/>
          <pc:sldMk cId="3406922016" sldId="262"/>
        </pc:sldMkLst>
      </pc:sldChg>
      <pc:sldChg chg="del">
        <pc:chgData name="Bridget Good" userId="3106df7fe09c96aa" providerId="LiveId" clId="{4508F626-D516-4005-B957-23F17FAA7E28}" dt="2023-06-25T15:14:57.784" v="75" actId="47"/>
        <pc:sldMkLst>
          <pc:docMk/>
          <pc:sldMk cId="1341058684" sldId="263"/>
        </pc:sldMkLst>
      </pc:sldChg>
      <pc:sldChg chg="del">
        <pc:chgData name="Bridget Good" userId="3106df7fe09c96aa" providerId="LiveId" clId="{4508F626-D516-4005-B957-23F17FAA7E28}" dt="2023-06-25T15:14:57.784" v="75" actId="47"/>
        <pc:sldMkLst>
          <pc:docMk/>
          <pc:sldMk cId="2279849225" sldId="264"/>
        </pc:sldMkLst>
      </pc:sldChg>
      <pc:sldChg chg="del">
        <pc:chgData name="Bridget Good" userId="3106df7fe09c96aa" providerId="LiveId" clId="{4508F626-D516-4005-B957-23F17FAA7E28}" dt="2023-06-25T15:14:57.784" v="75" actId="47"/>
        <pc:sldMkLst>
          <pc:docMk/>
          <pc:sldMk cId="4020372539" sldId="265"/>
        </pc:sldMkLst>
      </pc:sldChg>
      <pc:sldChg chg="del ord">
        <pc:chgData name="Bridget Good" userId="3106df7fe09c96aa" providerId="LiveId" clId="{4508F626-D516-4005-B957-23F17FAA7E28}" dt="2023-06-25T14:57:10.777" v="50" actId="47"/>
        <pc:sldMkLst>
          <pc:docMk/>
          <pc:sldMk cId="1440455579" sldId="268"/>
        </pc:sldMkLst>
      </pc:sldChg>
      <pc:sldChg chg="del">
        <pc:chgData name="Bridget Good" userId="3106df7fe09c96aa" providerId="LiveId" clId="{4508F626-D516-4005-B957-23F17FAA7E28}" dt="2023-06-25T15:14:57.784" v="75" actId="47"/>
        <pc:sldMkLst>
          <pc:docMk/>
          <pc:sldMk cId="628645435" sldId="269"/>
        </pc:sldMkLst>
      </pc:sldChg>
      <pc:sldChg chg="addSp delSp modSp del mod">
        <pc:chgData name="Bridget Good" userId="3106df7fe09c96aa" providerId="LiveId" clId="{4508F626-D516-4005-B957-23F17FAA7E28}" dt="2023-06-25T15:14:57.784" v="75" actId="47"/>
        <pc:sldMkLst>
          <pc:docMk/>
          <pc:sldMk cId="3557596917" sldId="270"/>
        </pc:sldMkLst>
        <pc:graphicFrameChg chg="add del mod">
          <ac:chgData name="Bridget Good" userId="3106df7fe09c96aa" providerId="LiveId" clId="{4508F626-D516-4005-B957-23F17FAA7E28}" dt="2023-06-25T15:02:46.020" v="55"/>
          <ac:graphicFrameMkLst>
            <pc:docMk/>
            <pc:sldMk cId="3557596917" sldId="270"/>
            <ac:graphicFrameMk id="7" creationId="{14938910-0039-8C8F-1F54-81FBD337690E}"/>
          </ac:graphicFrameMkLst>
        </pc:graphicFrameChg>
        <pc:picChg chg="del">
          <ac:chgData name="Bridget Good" userId="3106df7fe09c96aa" providerId="LiveId" clId="{4508F626-D516-4005-B957-23F17FAA7E28}" dt="2023-06-25T15:02:42.864" v="53" actId="478"/>
          <ac:picMkLst>
            <pc:docMk/>
            <pc:sldMk cId="3557596917" sldId="270"/>
            <ac:picMk id="6" creationId="{B31C0967-7391-1294-8F60-55682E73682F}"/>
          </ac:picMkLst>
        </pc:picChg>
        <pc:picChg chg="add mod">
          <ac:chgData name="Bridget Good" userId="3106df7fe09c96aa" providerId="LiveId" clId="{4508F626-D516-4005-B957-23F17FAA7E28}" dt="2023-06-25T15:03:15.490" v="61" actId="1076"/>
          <ac:picMkLst>
            <pc:docMk/>
            <pc:sldMk cId="3557596917" sldId="270"/>
            <ac:picMk id="8" creationId="{A4371D46-FD3E-C84C-EE52-3E1FA8B6D05D}"/>
          </ac:picMkLst>
        </pc:picChg>
      </pc:sldChg>
      <pc:sldChg chg="del">
        <pc:chgData name="Bridget Good" userId="3106df7fe09c96aa" providerId="LiveId" clId="{4508F626-D516-4005-B957-23F17FAA7E28}" dt="2023-06-25T15:14:57.784" v="75" actId="47"/>
        <pc:sldMkLst>
          <pc:docMk/>
          <pc:sldMk cId="3233956866" sldId="271"/>
        </pc:sldMkLst>
      </pc:sldChg>
      <pc:sldChg chg="del">
        <pc:chgData name="Bridget Good" userId="3106df7fe09c96aa" providerId="LiveId" clId="{4508F626-D516-4005-B957-23F17FAA7E28}" dt="2023-06-25T15:14:57.784" v="75" actId="47"/>
        <pc:sldMkLst>
          <pc:docMk/>
          <pc:sldMk cId="1266661961" sldId="272"/>
        </pc:sldMkLst>
      </pc:sldChg>
      <pc:sldChg chg="del">
        <pc:chgData name="Bridget Good" userId="3106df7fe09c96aa" providerId="LiveId" clId="{4508F626-D516-4005-B957-23F17FAA7E28}" dt="2023-06-25T15:14:57.784" v="75" actId="47"/>
        <pc:sldMkLst>
          <pc:docMk/>
          <pc:sldMk cId="427058091" sldId="273"/>
        </pc:sldMkLst>
      </pc:sldChg>
      <pc:sldChg chg="del">
        <pc:chgData name="Bridget Good" userId="3106df7fe09c96aa" providerId="LiveId" clId="{4508F626-D516-4005-B957-23F17FAA7E28}" dt="2023-06-25T15:14:57.784" v="75" actId="47"/>
        <pc:sldMkLst>
          <pc:docMk/>
          <pc:sldMk cId="548809817" sldId="275"/>
        </pc:sldMkLst>
      </pc:sldChg>
      <pc:sldChg chg="addSp modSp mod ord">
        <pc:chgData name="Bridget Good" userId="3106df7fe09c96aa" providerId="LiveId" clId="{4508F626-D516-4005-B957-23F17FAA7E28}" dt="2023-06-25T15:15:50.552" v="81" actId="1076"/>
        <pc:sldMkLst>
          <pc:docMk/>
          <pc:sldMk cId="2424522713" sldId="276"/>
        </pc:sldMkLst>
        <pc:spChg chg="add mod">
          <ac:chgData name="Bridget Good" userId="3106df7fe09c96aa" providerId="LiveId" clId="{4508F626-D516-4005-B957-23F17FAA7E28}" dt="2023-06-25T15:15:50.552" v="81" actId="1076"/>
          <ac:spMkLst>
            <pc:docMk/>
            <pc:sldMk cId="2424522713" sldId="276"/>
            <ac:spMk id="7" creationId="{8B9FE014-5DB0-9A3A-7C62-F21DBE2CD9D5}"/>
          </ac:spMkLst>
        </pc:spChg>
      </pc:sldChg>
      <pc:sldChg chg="del">
        <pc:chgData name="Bridget Good" userId="3106df7fe09c96aa" providerId="LiveId" clId="{4508F626-D516-4005-B957-23F17FAA7E28}" dt="2023-06-25T15:14:57.784" v="75" actId="47"/>
        <pc:sldMkLst>
          <pc:docMk/>
          <pc:sldMk cId="3894643228" sldId="277"/>
        </pc:sldMkLst>
      </pc:sldChg>
      <pc:sldChg chg="del">
        <pc:chgData name="Bridget Good" userId="3106df7fe09c96aa" providerId="LiveId" clId="{4508F626-D516-4005-B957-23F17FAA7E28}" dt="2023-06-25T15:14:57.784" v="75" actId="47"/>
        <pc:sldMkLst>
          <pc:docMk/>
          <pc:sldMk cId="1025787917" sldId="278"/>
        </pc:sldMkLst>
      </pc:sldChg>
      <pc:sldChg chg="modSp mod ord">
        <pc:chgData name="Bridget Good" userId="3106df7fe09c96aa" providerId="LiveId" clId="{4508F626-D516-4005-B957-23F17FAA7E28}" dt="2023-06-25T15:27:48.583" v="287" actId="1076"/>
        <pc:sldMkLst>
          <pc:docMk/>
          <pc:sldMk cId="1629355164" sldId="280"/>
        </pc:sldMkLst>
        <pc:spChg chg="mod">
          <ac:chgData name="Bridget Good" userId="3106df7fe09c96aa" providerId="LiveId" clId="{4508F626-D516-4005-B957-23F17FAA7E28}" dt="2023-06-25T15:27:48.583" v="287" actId="1076"/>
          <ac:spMkLst>
            <pc:docMk/>
            <pc:sldMk cId="1629355164" sldId="280"/>
            <ac:spMk id="8" creationId="{DD736872-13B4-0187-D624-A5ED3D5DA863}"/>
          </ac:spMkLst>
        </pc:spChg>
        <pc:picChg chg="mod">
          <ac:chgData name="Bridget Good" userId="3106df7fe09c96aa" providerId="LiveId" clId="{4508F626-D516-4005-B957-23F17FAA7E28}" dt="2023-06-25T15:27:27.771" v="279" actId="1076"/>
          <ac:picMkLst>
            <pc:docMk/>
            <pc:sldMk cId="1629355164" sldId="280"/>
            <ac:picMk id="19458" creationId="{27D2D1B0-DDDC-9710-4E03-F8F9AFCF06AC}"/>
          </ac:picMkLst>
        </pc:picChg>
      </pc:sldChg>
      <pc:sldChg chg="addSp delSp modSp mod ord">
        <pc:chgData name="Bridget Good" userId="3106df7fe09c96aa" providerId="LiveId" clId="{4508F626-D516-4005-B957-23F17FAA7E28}" dt="2023-06-25T15:57:58.185" v="412" actId="478"/>
        <pc:sldMkLst>
          <pc:docMk/>
          <pc:sldMk cId="1207373417" sldId="281"/>
        </pc:sldMkLst>
        <pc:spChg chg="mod">
          <ac:chgData name="Bridget Good" userId="3106df7fe09c96aa" providerId="LiveId" clId="{4508F626-D516-4005-B957-23F17FAA7E28}" dt="2023-06-25T15:55:01.612" v="400" actId="20577"/>
          <ac:spMkLst>
            <pc:docMk/>
            <pc:sldMk cId="1207373417" sldId="281"/>
            <ac:spMk id="2" creationId="{A8410CB7-4000-564C-AFA2-D05A4075F7D9}"/>
          </ac:spMkLst>
        </pc:spChg>
        <pc:spChg chg="del">
          <ac:chgData name="Bridget Good" userId="3106df7fe09c96aa" providerId="LiveId" clId="{4508F626-D516-4005-B957-23F17FAA7E28}" dt="2023-06-25T15:54:33.362" v="381" actId="478"/>
          <ac:spMkLst>
            <pc:docMk/>
            <pc:sldMk cId="1207373417" sldId="281"/>
            <ac:spMk id="4" creationId="{540E04D6-2C4D-D4DB-3B6D-28622D1C2CC2}"/>
          </ac:spMkLst>
        </pc:spChg>
        <pc:spChg chg="del">
          <ac:chgData name="Bridget Good" userId="3106df7fe09c96aa" providerId="LiveId" clId="{4508F626-D516-4005-B957-23F17FAA7E28}" dt="2023-06-25T15:54:31.775" v="380" actId="478"/>
          <ac:spMkLst>
            <pc:docMk/>
            <pc:sldMk cId="1207373417" sldId="281"/>
            <ac:spMk id="6" creationId="{0DFC9D03-261A-248A-C2AE-2AC2461500A1}"/>
          </ac:spMkLst>
        </pc:spChg>
        <pc:spChg chg="add del mod">
          <ac:chgData name="Bridget Good" userId="3106df7fe09c96aa" providerId="LiveId" clId="{4508F626-D516-4005-B957-23F17FAA7E28}" dt="2023-06-25T15:57:58.185" v="412" actId="478"/>
          <ac:spMkLst>
            <pc:docMk/>
            <pc:sldMk cId="1207373417" sldId="281"/>
            <ac:spMk id="8" creationId="{B438E3CA-FFF1-FD6A-E870-DB737931C25E}"/>
          </ac:spMkLst>
        </pc:spChg>
      </pc:sldChg>
      <pc:sldChg chg="modAnim">
        <pc:chgData name="Bridget Good" userId="3106df7fe09c96aa" providerId="LiveId" clId="{4508F626-D516-4005-B957-23F17FAA7E28}" dt="2023-06-25T17:14:48.104" v="831"/>
        <pc:sldMkLst>
          <pc:docMk/>
          <pc:sldMk cId="2756463245" sldId="282"/>
        </pc:sldMkLst>
      </pc:sldChg>
      <pc:sldChg chg="addSp delSp modSp new mod ord setBg">
        <pc:chgData name="Bridget Good" userId="3106df7fe09c96aa" providerId="LiveId" clId="{4508F626-D516-4005-B957-23F17FAA7E28}" dt="2023-06-25T14:57:20.958" v="52"/>
        <pc:sldMkLst>
          <pc:docMk/>
          <pc:sldMk cId="692111359" sldId="283"/>
        </pc:sldMkLst>
        <pc:spChg chg="del">
          <ac:chgData name="Bridget Good" userId="3106df7fe09c96aa" providerId="LiveId" clId="{4508F626-D516-4005-B957-23F17FAA7E28}" dt="2023-06-25T14:50:28.765" v="2" actId="478"/>
          <ac:spMkLst>
            <pc:docMk/>
            <pc:sldMk cId="692111359" sldId="283"/>
            <ac:spMk id="2" creationId="{A3B48BCB-6C97-950F-35ED-AB80F66A66DA}"/>
          </ac:spMkLst>
        </pc:spChg>
        <pc:spChg chg="del">
          <ac:chgData name="Bridget Good" userId="3106df7fe09c96aa" providerId="LiveId" clId="{4508F626-D516-4005-B957-23F17FAA7E28}" dt="2023-06-25T14:50:25.083" v="1" actId="478"/>
          <ac:spMkLst>
            <pc:docMk/>
            <pc:sldMk cId="692111359" sldId="283"/>
            <ac:spMk id="3" creationId="{11835B46-244C-139A-41E9-639A4ADCA1E7}"/>
          </ac:spMkLst>
        </pc:spChg>
        <pc:spChg chg="add del mod">
          <ac:chgData name="Bridget Good" userId="3106df7fe09c96aa" providerId="LiveId" clId="{4508F626-D516-4005-B957-23F17FAA7E28}" dt="2023-06-25T14:56:19.167" v="44" actId="478"/>
          <ac:spMkLst>
            <pc:docMk/>
            <pc:sldMk cId="692111359" sldId="283"/>
            <ac:spMk id="4" creationId="{4ED56687-6014-734A-7EED-54EE0EEBF82B}"/>
          </ac:spMkLst>
        </pc:spChg>
        <pc:spChg chg="add mod">
          <ac:chgData name="Bridget Good" userId="3106df7fe09c96aa" providerId="LiveId" clId="{4508F626-D516-4005-B957-23F17FAA7E28}" dt="2023-06-25T14:57:02.780" v="49" actId="1076"/>
          <ac:spMkLst>
            <pc:docMk/>
            <pc:sldMk cId="692111359" sldId="283"/>
            <ac:spMk id="7" creationId="{10BD748B-D089-83CF-FBC8-4EB795F3E0F2}"/>
          </ac:spMkLst>
        </pc:spChg>
        <pc:spChg chg="add mod">
          <ac:chgData name="Bridget Good" userId="3106df7fe09c96aa" providerId="LiveId" clId="{4508F626-D516-4005-B957-23F17FAA7E28}" dt="2023-06-25T14:56:11.832" v="42" actId="1076"/>
          <ac:spMkLst>
            <pc:docMk/>
            <pc:sldMk cId="692111359" sldId="283"/>
            <ac:spMk id="8" creationId="{0FD863E2-0BC1-2A39-5152-B07FB38AF597}"/>
          </ac:spMkLst>
        </pc:spChg>
        <pc:spChg chg="add">
          <ac:chgData name="Bridget Good" userId="3106df7fe09c96aa" providerId="LiveId" clId="{4508F626-D516-4005-B957-23F17FAA7E28}" dt="2023-06-25T14:51:04.838" v="15" actId="26606"/>
          <ac:spMkLst>
            <pc:docMk/>
            <pc:sldMk cId="692111359" sldId="283"/>
            <ac:spMk id="10" creationId="{042E603F-28B7-4831-BF23-65FBAB13D5FB}"/>
          </ac:spMkLst>
        </pc:spChg>
        <pc:spChg chg="add">
          <ac:chgData name="Bridget Good" userId="3106df7fe09c96aa" providerId="LiveId" clId="{4508F626-D516-4005-B957-23F17FAA7E28}" dt="2023-06-25T14:51:04.838" v="15" actId="26606"/>
          <ac:spMkLst>
            <pc:docMk/>
            <pc:sldMk cId="692111359" sldId="283"/>
            <ac:spMk id="12" creationId="{4D39700F-2B10-4402-A7DD-06EE2245880D}"/>
          </ac:spMkLst>
        </pc:spChg>
        <pc:spChg chg="add del mod">
          <ac:chgData name="Bridget Good" userId="3106df7fe09c96aa" providerId="LiveId" clId="{4508F626-D516-4005-B957-23F17FAA7E28}" dt="2023-06-25T14:56:22.470" v="45" actId="478"/>
          <ac:spMkLst>
            <pc:docMk/>
            <pc:sldMk cId="692111359" sldId="283"/>
            <ac:spMk id="13" creationId="{1CE088CA-DD6A-EE06-4C36-D889F3CE186E}"/>
          </ac:spMkLst>
        </pc:spChg>
        <pc:spChg chg="add">
          <ac:chgData name="Bridget Good" userId="3106df7fe09c96aa" providerId="LiveId" clId="{4508F626-D516-4005-B957-23F17FAA7E28}" dt="2023-06-25T14:51:04.838" v="15" actId="26606"/>
          <ac:spMkLst>
            <pc:docMk/>
            <pc:sldMk cId="692111359" sldId="283"/>
            <ac:spMk id="14" creationId="{06E15305-164C-44CD-9E0F-420C2DC1B32A}"/>
          </ac:spMkLst>
        </pc:spChg>
        <pc:spChg chg="add">
          <ac:chgData name="Bridget Good" userId="3106df7fe09c96aa" providerId="LiveId" clId="{4508F626-D516-4005-B957-23F17FAA7E28}" dt="2023-06-25T14:51:04.838" v="15" actId="26606"/>
          <ac:spMkLst>
            <pc:docMk/>
            <pc:sldMk cId="692111359" sldId="283"/>
            <ac:spMk id="16" creationId="{1D983374-3839-4F06-972D-B4C3CF238079}"/>
          </ac:spMkLst>
        </pc:spChg>
        <pc:spChg chg="add">
          <ac:chgData name="Bridget Good" userId="3106df7fe09c96aa" providerId="LiveId" clId="{4508F626-D516-4005-B957-23F17FAA7E28}" dt="2023-06-25T14:51:04.838" v="15" actId="26606"/>
          <ac:spMkLst>
            <pc:docMk/>
            <pc:sldMk cId="692111359" sldId="283"/>
            <ac:spMk id="18" creationId="{F1D5403D-09EC-41DB-B916-A09C0E5AEC2B}"/>
          </ac:spMkLst>
        </pc:spChg>
        <pc:picChg chg="add mod">
          <ac:chgData name="Bridget Good" userId="3106df7fe09c96aa" providerId="LiveId" clId="{4508F626-D516-4005-B957-23F17FAA7E28}" dt="2023-06-25T14:55:52.385" v="40" actId="29295"/>
          <ac:picMkLst>
            <pc:docMk/>
            <pc:sldMk cId="692111359" sldId="283"/>
            <ac:picMk id="6" creationId="{A7712D60-41C0-06BC-4818-38B4280EBA06}"/>
          </ac:picMkLst>
        </pc:picChg>
        <pc:picChg chg="add mod">
          <ac:chgData name="Bridget Good" userId="3106df7fe09c96aa" providerId="LiveId" clId="{4508F626-D516-4005-B957-23F17FAA7E28}" dt="2023-06-25T14:56:46.675" v="48" actId="14861"/>
          <ac:picMkLst>
            <pc:docMk/>
            <pc:sldMk cId="692111359" sldId="283"/>
            <ac:picMk id="9" creationId="{D1C2D36A-11AA-CC98-6226-847012E11E6E}"/>
          </ac:picMkLst>
        </pc:picChg>
      </pc:sldChg>
      <pc:sldChg chg="addSp delSp modSp new mod">
        <pc:chgData name="Bridget Good" userId="3106df7fe09c96aa" providerId="LiveId" clId="{4508F626-D516-4005-B957-23F17FAA7E28}" dt="2023-06-25T17:14:02.527" v="828" actId="1076"/>
        <pc:sldMkLst>
          <pc:docMk/>
          <pc:sldMk cId="2743551612" sldId="284"/>
        </pc:sldMkLst>
        <pc:spChg chg="del">
          <ac:chgData name="Bridget Good" userId="3106df7fe09c96aa" providerId="LiveId" clId="{4508F626-D516-4005-B957-23F17FAA7E28}" dt="2023-06-25T15:31:57.722" v="291" actId="478"/>
          <ac:spMkLst>
            <pc:docMk/>
            <pc:sldMk cId="2743551612" sldId="284"/>
            <ac:spMk id="2" creationId="{189D9C1D-2732-A6E9-60F3-F99D4A90BA6C}"/>
          </ac:spMkLst>
        </pc:spChg>
        <pc:spChg chg="del">
          <ac:chgData name="Bridget Good" userId="3106df7fe09c96aa" providerId="LiveId" clId="{4508F626-D516-4005-B957-23F17FAA7E28}" dt="2023-06-25T15:31:54.840" v="289" actId="478"/>
          <ac:spMkLst>
            <pc:docMk/>
            <pc:sldMk cId="2743551612" sldId="284"/>
            <ac:spMk id="3" creationId="{949C0F93-004C-B102-93D8-EA6CB7BBBF4C}"/>
          </ac:spMkLst>
        </pc:spChg>
        <pc:spChg chg="add mod">
          <ac:chgData name="Bridget Good" userId="3106df7fe09c96aa" providerId="LiveId" clId="{4508F626-D516-4005-B957-23F17FAA7E28}" dt="2023-06-25T15:31:55.248" v="290"/>
          <ac:spMkLst>
            <pc:docMk/>
            <pc:sldMk cId="2743551612" sldId="284"/>
            <ac:spMk id="4" creationId="{2A800C8F-2DF9-31BC-0B58-891713CBD0F6}"/>
          </ac:spMkLst>
        </pc:spChg>
        <pc:spChg chg="add mod">
          <ac:chgData name="Bridget Good" userId="3106df7fe09c96aa" providerId="LiveId" clId="{4508F626-D516-4005-B957-23F17FAA7E28}" dt="2023-06-25T15:47:58.564" v="337" actId="21"/>
          <ac:spMkLst>
            <pc:docMk/>
            <pc:sldMk cId="2743551612" sldId="284"/>
            <ac:spMk id="5" creationId="{4F0B2F3E-FDC9-714B-DEC4-C5D259EBBD92}"/>
          </ac:spMkLst>
        </pc:spChg>
        <pc:spChg chg="add mod">
          <ac:chgData name="Bridget Good" userId="3106df7fe09c96aa" providerId="LiveId" clId="{4508F626-D516-4005-B957-23F17FAA7E28}" dt="2023-06-25T15:48:26.737" v="343" actId="1076"/>
          <ac:spMkLst>
            <pc:docMk/>
            <pc:sldMk cId="2743551612" sldId="284"/>
            <ac:spMk id="7" creationId="{1F520A2D-07F8-B984-40EC-A686F6DA1A74}"/>
          </ac:spMkLst>
        </pc:spChg>
        <pc:spChg chg="add mod">
          <ac:chgData name="Bridget Good" userId="3106df7fe09c96aa" providerId="LiveId" clId="{4508F626-D516-4005-B957-23F17FAA7E28}" dt="2023-06-25T17:14:02.527" v="828" actId="1076"/>
          <ac:spMkLst>
            <pc:docMk/>
            <pc:sldMk cId="2743551612" sldId="284"/>
            <ac:spMk id="9" creationId="{C3FB863C-2DC0-E2A9-BBD0-6472FED31F15}"/>
          </ac:spMkLst>
        </pc:spChg>
      </pc:sldChg>
      <pc:sldChg chg="addSp delSp modSp add mod modAnim">
        <pc:chgData name="Bridget Good" userId="3106df7fe09c96aa" providerId="LiveId" clId="{4508F626-D516-4005-B957-23F17FAA7E28}" dt="2023-06-25T17:13:19.088" v="827"/>
        <pc:sldMkLst>
          <pc:docMk/>
          <pc:sldMk cId="1831085215" sldId="285"/>
        </pc:sldMkLst>
        <pc:spChg chg="add mod">
          <ac:chgData name="Bridget Good" userId="3106df7fe09c96aa" providerId="LiveId" clId="{4508F626-D516-4005-B957-23F17FAA7E28}" dt="2023-06-25T15:52:25.867" v="366" actId="1076"/>
          <ac:spMkLst>
            <pc:docMk/>
            <pc:sldMk cId="1831085215" sldId="285"/>
            <ac:spMk id="2" creationId="{BAF1B1C7-9521-83D9-4813-D7AB0ADEC215}"/>
          </ac:spMkLst>
        </pc:spChg>
        <pc:spChg chg="mod">
          <ac:chgData name="Bridget Good" userId="3106df7fe09c96aa" providerId="LiveId" clId="{4508F626-D516-4005-B957-23F17FAA7E28}" dt="2023-06-25T15:52:39.933" v="373"/>
          <ac:spMkLst>
            <pc:docMk/>
            <pc:sldMk cId="1831085215" sldId="285"/>
            <ac:spMk id="4" creationId="{2A800C8F-2DF9-31BC-0B58-891713CBD0F6}"/>
          </ac:spMkLst>
        </pc:spChg>
        <pc:spChg chg="mod">
          <ac:chgData name="Bridget Good" userId="3106df7fe09c96aa" providerId="LiveId" clId="{4508F626-D516-4005-B957-23F17FAA7E28}" dt="2023-06-25T15:51:06.099" v="351"/>
          <ac:spMkLst>
            <pc:docMk/>
            <pc:sldMk cId="1831085215" sldId="285"/>
            <ac:spMk id="5" creationId="{4F0B2F3E-FDC9-714B-DEC4-C5D259EBBD92}"/>
          </ac:spMkLst>
        </pc:spChg>
        <pc:spChg chg="del">
          <ac:chgData name="Bridget Good" userId="3106df7fe09c96aa" providerId="LiveId" clId="{4508F626-D516-4005-B957-23F17FAA7E28}" dt="2023-06-25T15:52:21.200" v="365" actId="478"/>
          <ac:spMkLst>
            <pc:docMk/>
            <pc:sldMk cId="1831085215" sldId="285"/>
            <ac:spMk id="7" creationId="{1F520A2D-07F8-B984-40EC-A686F6DA1A74}"/>
          </ac:spMkLst>
        </pc:spChg>
        <pc:spChg chg="del">
          <ac:chgData name="Bridget Good" userId="3106df7fe09c96aa" providerId="LiveId" clId="{4508F626-D516-4005-B957-23F17FAA7E28}" dt="2023-06-25T15:52:18.784" v="364" actId="478"/>
          <ac:spMkLst>
            <pc:docMk/>
            <pc:sldMk cId="1831085215" sldId="285"/>
            <ac:spMk id="9" creationId="{C3FB863C-2DC0-E2A9-BBD0-6472FED31F15}"/>
          </ac:spMkLst>
        </pc:spChg>
        <pc:picChg chg="add mod">
          <ac:chgData name="Bridget Good" userId="3106df7fe09c96aa" providerId="LiveId" clId="{4508F626-D516-4005-B957-23F17FAA7E28}" dt="2023-06-25T15:53:39.812" v="377" actId="1076"/>
          <ac:picMkLst>
            <pc:docMk/>
            <pc:sldMk cId="1831085215" sldId="285"/>
            <ac:picMk id="6" creationId="{B51CAF35-9D00-6B6D-0B86-3A1D8474961C}"/>
          </ac:picMkLst>
        </pc:picChg>
      </pc:sldChg>
      <pc:sldChg chg="addSp delSp modSp add mod setBg addAnim">
        <pc:chgData name="Bridget Good" userId="3106df7fe09c96aa" providerId="LiveId" clId="{4508F626-D516-4005-B957-23F17FAA7E28}" dt="2023-06-25T15:58:15.605" v="426" actId="20577"/>
        <pc:sldMkLst>
          <pc:docMk/>
          <pc:sldMk cId="853915233" sldId="286"/>
        </pc:sldMkLst>
        <pc:spChg chg="mod">
          <ac:chgData name="Bridget Good" userId="3106df7fe09c96aa" providerId="LiveId" clId="{4508F626-D516-4005-B957-23F17FAA7E28}" dt="2023-06-25T15:58:15.605" v="426" actId="20577"/>
          <ac:spMkLst>
            <pc:docMk/>
            <pc:sldMk cId="853915233" sldId="286"/>
            <ac:spMk id="2" creationId="{A8410CB7-4000-564C-AFA2-D05A4075F7D9}"/>
          </ac:spMkLst>
        </pc:spChg>
        <pc:spChg chg="add">
          <ac:chgData name="Bridget Good" userId="3106df7fe09c96aa" providerId="LiveId" clId="{4508F626-D516-4005-B957-23F17FAA7E28}" dt="2023-06-25T15:58:07.594" v="413" actId="26606"/>
          <ac:spMkLst>
            <pc:docMk/>
            <pc:sldMk cId="853915233" sldId="286"/>
            <ac:spMk id="5" creationId="{042E603F-28B7-4831-BF23-65FBAB13D5FB}"/>
          </ac:spMkLst>
        </pc:spChg>
        <pc:spChg chg="del">
          <ac:chgData name="Bridget Good" userId="3106df7fe09c96aa" providerId="LiveId" clId="{4508F626-D516-4005-B957-23F17FAA7E28}" dt="2023-06-25T15:57:46.366" v="410" actId="478"/>
          <ac:spMkLst>
            <pc:docMk/>
            <pc:sldMk cId="853915233" sldId="286"/>
            <ac:spMk id="8" creationId="{B438E3CA-FFF1-FD6A-E870-DB737931C25E}"/>
          </ac:spMkLst>
        </pc:spChg>
        <pc:spChg chg="add">
          <ac:chgData name="Bridget Good" userId="3106df7fe09c96aa" providerId="LiveId" clId="{4508F626-D516-4005-B957-23F17FAA7E28}" dt="2023-06-25T15:58:07.594" v="413" actId="26606"/>
          <ac:spMkLst>
            <pc:docMk/>
            <pc:sldMk cId="853915233" sldId="286"/>
            <ac:spMk id="10" creationId="{4D39700F-2B10-4402-A7DD-06EE2245880D}"/>
          </ac:spMkLst>
        </pc:spChg>
        <pc:spChg chg="add">
          <ac:chgData name="Bridget Good" userId="3106df7fe09c96aa" providerId="LiveId" clId="{4508F626-D516-4005-B957-23F17FAA7E28}" dt="2023-06-25T15:58:07.594" v="413" actId="26606"/>
          <ac:spMkLst>
            <pc:docMk/>
            <pc:sldMk cId="853915233" sldId="286"/>
            <ac:spMk id="12" creationId="{6DA65B90-7B06-4499-91BA-CDDD36132481}"/>
          </ac:spMkLst>
        </pc:spChg>
        <pc:spChg chg="add">
          <ac:chgData name="Bridget Good" userId="3106df7fe09c96aa" providerId="LiveId" clId="{4508F626-D516-4005-B957-23F17FAA7E28}" dt="2023-06-25T15:58:07.594" v="413" actId="26606"/>
          <ac:spMkLst>
            <pc:docMk/>
            <pc:sldMk cId="853915233" sldId="286"/>
            <ac:spMk id="14" creationId="{D78129BC-0C51-4867-94F7-5D578EEE7549}"/>
          </ac:spMkLst>
        </pc:spChg>
        <pc:spChg chg="add">
          <ac:chgData name="Bridget Good" userId="3106df7fe09c96aa" providerId="LiveId" clId="{4508F626-D516-4005-B957-23F17FAA7E28}" dt="2023-06-25T15:58:07.594" v="413" actId="26606"/>
          <ac:spMkLst>
            <pc:docMk/>
            <pc:sldMk cId="853915233" sldId="286"/>
            <ac:spMk id="16" creationId="{5B4B96DB-3DBE-4D91-9C01-32C3771F8248}"/>
          </ac:spMkLst>
        </pc:spChg>
        <pc:picChg chg="add">
          <ac:chgData name="Bridget Good" userId="3106df7fe09c96aa" providerId="LiveId" clId="{4508F626-D516-4005-B957-23F17FAA7E28}" dt="2023-06-25T15:58:07.594" v="413" actId="26606"/>
          <ac:picMkLst>
            <pc:docMk/>
            <pc:sldMk cId="853915233" sldId="286"/>
            <ac:picMk id="4" creationId="{330894E2-3137-D5DC-522B-FD568077CDCA}"/>
          </ac:picMkLst>
        </pc:picChg>
      </pc:sldChg>
      <pc:sldChg chg="new del">
        <pc:chgData name="Bridget Good" userId="3106df7fe09c96aa" providerId="LiveId" clId="{4508F626-D516-4005-B957-23F17FAA7E28}" dt="2023-06-25T15:57:19.028" v="402" actId="47"/>
        <pc:sldMkLst>
          <pc:docMk/>
          <pc:sldMk cId="3552127287" sldId="286"/>
        </pc:sldMkLst>
      </pc:sldChg>
      <pc:sldChg chg="addSp delSp modSp add mod ord setBg">
        <pc:chgData name="Bridget Good" userId="3106df7fe09c96aa" providerId="LiveId" clId="{4508F626-D516-4005-B957-23F17FAA7E28}" dt="2023-06-25T17:12:52.419" v="825" actId="27636"/>
        <pc:sldMkLst>
          <pc:docMk/>
          <pc:sldMk cId="30360277" sldId="287"/>
        </pc:sldMkLst>
        <pc:spChg chg="del mod">
          <ac:chgData name="Bridget Good" userId="3106df7fe09c96aa" providerId="LiveId" clId="{4508F626-D516-4005-B957-23F17FAA7E28}" dt="2023-06-25T16:27:53.082" v="447" actId="478"/>
          <ac:spMkLst>
            <pc:docMk/>
            <pc:sldMk cId="30360277" sldId="287"/>
            <ac:spMk id="2" creationId="{A8410CB7-4000-564C-AFA2-D05A4075F7D9}"/>
          </ac:spMkLst>
        </pc:spChg>
        <pc:spChg chg="add del mod">
          <ac:chgData name="Bridget Good" userId="3106df7fe09c96aa" providerId="LiveId" clId="{4508F626-D516-4005-B957-23F17FAA7E28}" dt="2023-06-25T16:13:50.993" v="432"/>
          <ac:spMkLst>
            <pc:docMk/>
            <pc:sldMk cId="30360277" sldId="287"/>
            <ac:spMk id="3" creationId="{64B54ADF-91EE-C8DE-5332-8D29EB461777}"/>
          </ac:spMkLst>
        </pc:spChg>
        <pc:spChg chg="add del mod">
          <ac:chgData name="Bridget Good" userId="3106df7fe09c96aa" providerId="LiveId" clId="{4508F626-D516-4005-B957-23F17FAA7E28}" dt="2023-06-25T16:13:50.993" v="432"/>
          <ac:spMkLst>
            <pc:docMk/>
            <pc:sldMk cId="30360277" sldId="287"/>
            <ac:spMk id="4" creationId="{80A25FF4-970D-6144-C93B-6E9EE37E7803}"/>
          </ac:spMkLst>
        </pc:spChg>
        <pc:spChg chg="add del mod">
          <ac:chgData name="Bridget Good" userId="3106df7fe09c96aa" providerId="LiveId" clId="{4508F626-D516-4005-B957-23F17FAA7E28}" dt="2023-06-25T16:13:50.993" v="432"/>
          <ac:spMkLst>
            <pc:docMk/>
            <pc:sldMk cId="30360277" sldId="287"/>
            <ac:spMk id="5" creationId="{E9DF4A1E-F082-39DA-ADFE-BA865EC85EC8}"/>
          </ac:spMkLst>
        </pc:spChg>
        <pc:spChg chg="add del mod">
          <ac:chgData name="Bridget Good" userId="3106df7fe09c96aa" providerId="LiveId" clId="{4508F626-D516-4005-B957-23F17FAA7E28}" dt="2023-06-25T16:14:05.625" v="436"/>
          <ac:spMkLst>
            <pc:docMk/>
            <pc:sldMk cId="30360277" sldId="287"/>
            <ac:spMk id="7" creationId="{5E53CD3D-BF38-AB39-F9EE-A2B880A4A082}"/>
          </ac:spMkLst>
        </pc:spChg>
        <pc:spChg chg="del">
          <ac:chgData name="Bridget Good" userId="3106df7fe09c96aa" providerId="LiveId" clId="{4508F626-D516-4005-B957-23F17FAA7E28}" dt="2023-06-25T16:13:47.016" v="430" actId="478"/>
          <ac:spMkLst>
            <pc:docMk/>
            <pc:sldMk cId="30360277" sldId="287"/>
            <ac:spMk id="8" creationId="{B438E3CA-FFF1-FD6A-E870-DB737931C25E}"/>
          </ac:spMkLst>
        </pc:spChg>
        <pc:spChg chg="add del mod">
          <ac:chgData name="Bridget Good" userId="3106df7fe09c96aa" providerId="LiveId" clId="{4508F626-D516-4005-B957-23F17FAA7E28}" dt="2023-06-25T16:14:05.625" v="436"/>
          <ac:spMkLst>
            <pc:docMk/>
            <pc:sldMk cId="30360277" sldId="287"/>
            <ac:spMk id="9" creationId="{6E495C52-05A8-69EB-23C1-97ECCDBD2BB1}"/>
          </ac:spMkLst>
        </pc:spChg>
        <pc:spChg chg="add del mod">
          <ac:chgData name="Bridget Good" userId="3106df7fe09c96aa" providerId="LiveId" clId="{4508F626-D516-4005-B957-23F17FAA7E28}" dt="2023-06-25T16:14:05.625" v="436"/>
          <ac:spMkLst>
            <pc:docMk/>
            <pc:sldMk cId="30360277" sldId="287"/>
            <ac:spMk id="10" creationId="{F24A6BB9-37EB-E46F-9F01-30EAB851F782}"/>
          </ac:spMkLst>
        </pc:spChg>
        <pc:spChg chg="add del mod">
          <ac:chgData name="Bridget Good" userId="3106df7fe09c96aa" providerId="LiveId" clId="{4508F626-D516-4005-B957-23F17FAA7E28}" dt="2023-06-25T16:27:55.903" v="448" actId="478"/>
          <ac:spMkLst>
            <pc:docMk/>
            <pc:sldMk cId="30360277" sldId="287"/>
            <ac:spMk id="13" creationId="{AA944CFC-BC26-A823-2C9B-5294E72907E3}"/>
          </ac:spMkLst>
        </pc:spChg>
        <pc:spChg chg="add del mod">
          <ac:chgData name="Bridget Good" userId="3106df7fe09c96aa" providerId="LiveId" clId="{4508F626-D516-4005-B957-23F17FAA7E28}" dt="2023-06-25T16:30:45.359" v="467" actId="478"/>
          <ac:spMkLst>
            <pc:docMk/>
            <pc:sldMk cId="30360277" sldId="287"/>
            <ac:spMk id="18" creationId="{A39D2D9E-16BA-1772-98A5-8F718A7121B1}"/>
          </ac:spMkLst>
        </pc:spChg>
        <pc:spChg chg="add mod ord">
          <ac:chgData name="Bridget Good" userId="3106df7fe09c96aa" providerId="LiveId" clId="{4508F626-D516-4005-B957-23F17FAA7E28}" dt="2023-06-25T17:12:52.419" v="825" actId="27636"/>
          <ac:spMkLst>
            <pc:docMk/>
            <pc:sldMk cId="30360277" sldId="287"/>
            <ac:spMk id="20" creationId="{17E446E4-4FDE-4C7B-6197-5DE33654ABA1}"/>
          </ac:spMkLst>
        </pc:spChg>
        <pc:spChg chg="add mod">
          <ac:chgData name="Bridget Good" userId="3106df7fe09c96aa" providerId="LiveId" clId="{4508F626-D516-4005-B957-23F17FAA7E28}" dt="2023-06-25T16:37:50.811" v="558" actId="20577"/>
          <ac:spMkLst>
            <pc:docMk/>
            <pc:sldMk cId="30360277" sldId="287"/>
            <ac:spMk id="21" creationId="{09D1C379-AE71-FF0B-47BE-EA37004DC42F}"/>
          </ac:spMkLst>
        </pc:spChg>
        <pc:spChg chg="add del">
          <ac:chgData name="Bridget Good" userId="3106df7fe09c96aa" providerId="LiveId" clId="{4508F626-D516-4005-B957-23F17FAA7E28}" dt="2023-06-25T16:31:27.184" v="472" actId="26606"/>
          <ac:spMkLst>
            <pc:docMk/>
            <pc:sldMk cId="30360277" sldId="287"/>
            <ac:spMk id="23" creationId="{042E603F-28B7-4831-BF23-65FBAB13D5FB}"/>
          </ac:spMkLst>
        </pc:spChg>
        <pc:spChg chg="add del">
          <ac:chgData name="Bridget Good" userId="3106df7fe09c96aa" providerId="LiveId" clId="{4508F626-D516-4005-B957-23F17FAA7E28}" dt="2023-06-25T16:31:27.184" v="472" actId="26606"/>
          <ac:spMkLst>
            <pc:docMk/>
            <pc:sldMk cId="30360277" sldId="287"/>
            <ac:spMk id="25" creationId="{4D39700F-2B10-4402-A7DD-06EE2245880D}"/>
          </ac:spMkLst>
        </pc:spChg>
        <pc:spChg chg="add del">
          <ac:chgData name="Bridget Good" userId="3106df7fe09c96aa" providerId="LiveId" clId="{4508F626-D516-4005-B957-23F17FAA7E28}" dt="2023-06-25T16:31:27.184" v="472" actId="26606"/>
          <ac:spMkLst>
            <pc:docMk/>
            <pc:sldMk cId="30360277" sldId="287"/>
            <ac:spMk id="27" creationId="{6DA65B90-7B06-4499-91BA-CDDD36132481}"/>
          </ac:spMkLst>
        </pc:spChg>
        <pc:spChg chg="add del">
          <ac:chgData name="Bridget Good" userId="3106df7fe09c96aa" providerId="LiveId" clId="{4508F626-D516-4005-B957-23F17FAA7E28}" dt="2023-06-25T16:31:27.184" v="472" actId="26606"/>
          <ac:spMkLst>
            <pc:docMk/>
            <pc:sldMk cId="30360277" sldId="287"/>
            <ac:spMk id="29" creationId="{D78129BC-0C51-4867-94F7-5D578EEE7549}"/>
          </ac:spMkLst>
        </pc:spChg>
        <pc:spChg chg="add del">
          <ac:chgData name="Bridget Good" userId="3106df7fe09c96aa" providerId="LiveId" clId="{4508F626-D516-4005-B957-23F17FAA7E28}" dt="2023-06-25T16:31:27.184" v="472" actId="26606"/>
          <ac:spMkLst>
            <pc:docMk/>
            <pc:sldMk cId="30360277" sldId="287"/>
            <ac:spMk id="31" creationId="{5B4B96DB-3DBE-4D91-9C01-32C3771F8248}"/>
          </ac:spMkLst>
        </pc:spChg>
        <pc:spChg chg="add del">
          <ac:chgData name="Bridget Good" userId="3106df7fe09c96aa" providerId="LiveId" clId="{4508F626-D516-4005-B957-23F17FAA7E28}" dt="2023-06-25T16:32:27.092" v="482" actId="26606"/>
          <ac:spMkLst>
            <pc:docMk/>
            <pc:sldMk cId="30360277" sldId="287"/>
            <ac:spMk id="37" creationId="{B937640E-EF7A-4A6C-A950-D12B7D5C923E}"/>
          </ac:spMkLst>
        </pc:spChg>
        <pc:spChg chg="add del">
          <ac:chgData name="Bridget Good" userId="3106df7fe09c96aa" providerId="LiveId" clId="{4508F626-D516-4005-B957-23F17FAA7E28}" dt="2023-06-25T16:32:27.092" v="482" actId="26606"/>
          <ac:spMkLst>
            <pc:docMk/>
            <pc:sldMk cId="30360277" sldId="287"/>
            <ac:spMk id="39" creationId="{76ADA084-C86B-4F3C-8077-6A8999CC4632}"/>
          </ac:spMkLst>
        </pc:spChg>
        <pc:spChg chg="add">
          <ac:chgData name="Bridget Good" userId="3106df7fe09c96aa" providerId="LiveId" clId="{4508F626-D516-4005-B957-23F17FAA7E28}" dt="2023-06-25T16:32:27.092" v="482" actId="26606"/>
          <ac:spMkLst>
            <pc:docMk/>
            <pc:sldMk cId="30360277" sldId="287"/>
            <ac:spMk id="44" creationId="{B937640E-EF7A-4A6C-A950-D12B7D5C923E}"/>
          </ac:spMkLst>
        </pc:spChg>
        <pc:spChg chg="add">
          <ac:chgData name="Bridget Good" userId="3106df7fe09c96aa" providerId="LiveId" clId="{4508F626-D516-4005-B957-23F17FAA7E28}" dt="2023-06-25T16:32:27.092" v="482" actId="26606"/>
          <ac:spMkLst>
            <pc:docMk/>
            <pc:sldMk cId="30360277" sldId="287"/>
            <ac:spMk id="46" creationId="{76ADA084-C86B-4F3C-8077-6A8999CC4632}"/>
          </ac:spMkLst>
        </pc:spChg>
        <pc:picChg chg="add del mod">
          <ac:chgData name="Bridget Good" userId="3106df7fe09c96aa" providerId="LiveId" clId="{4508F626-D516-4005-B957-23F17FAA7E28}" dt="2023-06-25T16:29:56.442" v="457" actId="478"/>
          <ac:picMkLst>
            <pc:docMk/>
            <pc:sldMk cId="30360277" sldId="287"/>
            <ac:picMk id="6" creationId="{6C82B400-F6DB-D793-C930-D47019E9FCCB}"/>
          </ac:picMkLst>
        </pc:picChg>
        <pc:picChg chg="add del mod">
          <ac:chgData name="Bridget Good" userId="3106df7fe09c96aa" providerId="LiveId" clId="{4508F626-D516-4005-B957-23F17FAA7E28}" dt="2023-06-25T16:28:49.939" v="453" actId="478"/>
          <ac:picMkLst>
            <pc:docMk/>
            <pc:sldMk cId="30360277" sldId="287"/>
            <ac:picMk id="11" creationId="{E9EB7C06-F9BC-736C-15D8-0CD810ADDCE5}"/>
          </ac:picMkLst>
        </pc:picChg>
        <pc:picChg chg="add del mod">
          <ac:chgData name="Bridget Good" userId="3106df7fe09c96aa" providerId="LiveId" clId="{4508F626-D516-4005-B957-23F17FAA7E28}" dt="2023-06-25T16:30:08.289" v="459" actId="478"/>
          <ac:picMkLst>
            <pc:docMk/>
            <pc:sldMk cId="30360277" sldId="287"/>
            <ac:picMk id="15" creationId="{8837029E-0AC7-C8A5-F5B4-F865ED072F2C}"/>
          </ac:picMkLst>
        </pc:picChg>
        <pc:picChg chg="add del mod">
          <ac:chgData name="Bridget Good" userId="3106df7fe09c96aa" providerId="LiveId" clId="{4508F626-D516-4005-B957-23F17FAA7E28}" dt="2023-06-25T16:31:18.785" v="470" actId="478"/>
          <ac:picMkLst>
            <pc:docMk/>
            <pc:sldMk cId="30360277" sldId="287"/>
            <ac:picMk id="17" creationId="{6FC07441-5767-DC34-A100-BBE2C3854273}"/>
          </ac:picMkLst>
        </pc:picChg>
        <pc:picChg chg="add mod ord">
          <ac:chgData name="Bridget Good" userId="3106df7fe09c96aa" providerId="LiveId" clId="{4508F626-D516-4005-B957-23F17FAA7E28}" dt="2023-06-25T16:32:27.092" v="482" actId="26606"/>
          <ac:picMkLst>
            <pc:docMk/>
            <pc:sldMk cId="30360277" sldId="287"/>
            <ac:picMk id="33" creationId="{F4834829-BE6A-A6B5-23BC-8996E3C1C59B}"/>
          </ac:picMkLst>
        </pc:picChg>
      </pc:sldChg>
      <pc:sldChg chg="addSp delSp modSp add mod setBg addAnim delAnim">
        <pc:chgData name="Bridget Good" userId="3106df7fe09c96aa" providerId="LiveId" clId="{4508F626-D516-4005-B957-23F17FAA7E28}" dt="2023-06-25T16:40:00.763" v="578" actId="1076"/>
        <pc:sldMkLst>
          <pc:docMk/>
          <pc:sldMk cId="208463555" sldId="288"/>
        </pc:sldMkLst>
        <pc:spChg chg="add del mod">
          <ac:chgData name="Bridget Good" userId="3106df7fe09c96aa" providerId="LiveId" clId="{4508F626-D516-4005-B957-23F17FAA7E28}" dt="2023-06-25T16:39:00.681" v="569" actId="478"/>
          <ac:spMkLst>
            <pc:docMk/>
            <pc:sldMk cId="208463555" sldId="288"/>
            <ac:spMk id="2" creationId="{3B040366-8656-CBD9-7374-1B17CA2B8B31}"/>
          </ac:spMkLst>
        </pc:spChg>
        <pc:spChg chg="add del mod">
          <ac:chgData name="Bridget Good" userId="3106df7fe09c96aa" providerId="LiveId" clId="{4508F626-D516-4005-B957-23F17FAA7E28}" dt="2023-06-25T16:39:14.208" v="572" actId="478"/>
          <ac:spMkLst>
            <pc:docMk/>
            <pc:sldMk cId="208463555" sldId="288"/>
            <ac:spMk id="5" creationId="{8BB788C2-2787-6F33-EBF3-5C1C6F603BB2}"/>
          </ac:spMkLst>
        </pc:spChg>
        <pc:spChg chg="add">
          <ac:chgData name="Bridget Good" userId="3106df7fe09c96aa" providerId="LiveId" clId="{4508F626-D516-4005-B957-23F17FAA7E28}" dt="2023-06-25T16:38:20.155" v="565" actId="26606"/>
          <ac:spMkLst>
            <pc:docMk/>
            <pc:sldMk cId="208463555" sldId="288"/>
            <ac:spMk id="8" creationId="{042E603F-28B7-4831-BF23-65FBAB13D5FB}"/>
          </ac:spMkLst>
        </pc:spChg>
        <pc:spChg chg="add">
          <ac:chgData name="Bridget Good" userId="3106df7fe09c96aa" providerId="LiveId" clId="{4508F626-D516-4005-B957-23F17FAA7E28}" dt="2023-06-25T16:38:20.155" v="565" actId="26606"/>
          <ac:spMkLst>
            <pc:docMk/>
            <pc:sldMk cId="208463555" sldId="288"/>
            <ac:spMk id="10" creationId="{4D39700F-2B10-4402-A7DD-06EE2245880D}"/>
          </ac:spMkLst>
        </pc:spChg>
        <pc:spChg chg="add">
          <ac:chgData name="Bridget Good" userId="3106df7fe09c96aa" providerId="LiveId" clId="{4508F626-D516-4005-B957-23F17FAA7E28}" dt="2023-06-25T16:38:20.155" v="565" actId="26606"/>
          <ac:spMkLst>
            <pc:docMk/>
            <pc:sldMk cId="208463555" sldId="288"/>
            <ac:spMk id="12" creationId="{6DA65B90-7B06-4499-91BA-CDDD36132481}"/>
          </ac:spMkLst>
        </pc:spChg>
        <pc:spChg chg="add">
          <ac:chgData name="Bridget Good" userId="3106df7fe09c96aa" providerId="LiveId" clId="{4508F626-D516-4005-B957-23F17FAA7E28}" dt="2023-06-25T16:38:20.155" v="565" actId="26606"/>
          <ac:spMkLst>
            <pc:docMk/>
            <pc:sldMk cId="208463555" sldId="288"/>
            <ac:spMk id="14" creationId="{56BD7DD2-1738-4D5D-955B-0F7C68C99E0D}"/>
          </ac:spMkLst>
        </pc:spChg>
        <pc:spChg chg="add">
          <ac:chgData name="Bridget Good" userId="3106df7fe09c96aa" providerId="LiveId" clId="{4508F626-D516-4005-B957-23F17FAA7E28}" dt="2023-06-25T16:38:20.155" v="565" actId="26606"/>
          <ac:spMkLst>
            <pc:docMk/>
            <pc:sldMk cId="208463555" sldId="288"/>
            <ac:spMk id="16" creationId="{8509A13B-4750-4C28-974C-8E9C13C5B043}"/>
          </ac:spMkLst>
        </pc:spChg>
        <pc:picChg chg="add del mod">
          <ac:chgData name="Bridget Good" userId="3106df7fe09c96aa" providerId="LiveId" clId="{4508F626-D516-4005-B957-23F17FAA7E28}" dt="2023-06-25T16:39:12.388" v="571" actId="478"/>
          <ac:picMkLst>
            <pc:docMk/>
            <pc:sldMk cId="208463555" sldId="288"/>
            <ac:picMk id="4" creationId="{81A412BA-A238-A9FF-4498-0CE840F55A57}"/>
          </ac:picMkLst>
        </pc:picChg>
        <pc:picChg chg="add mod">
          <ac:chgData name="Bridget Good" userId="3106df7fe09c96aa" providerId="LiveId" clId="{4508F626-D516-4005-B957-23F17FAA7E28}" dt="2023-06-25T16:40:00.763" v="578" actId="1076"/>
          <ac:picMkLst>
            <pc:docMk/>
            <pc:sldMk cId="208463555" sldId="288"/>
            <ac:picMk id="7" creationId="{5A8E9CF2-C959-AF3A-B12F-DE961D8CC1D7}"/>
          </ac:picMkLst>
        </pc:picChg>
        <pc:picChg chg="del">
          <ac:chgData name="Bridget Good" userId="3106df7fe09c96aa" providerId="LiveId" clId="{4508F626-D516-4005-B957-23F17FAA7E28}" dt="2023-06-25T16:38:10.878" v="564" actId="478"/>
          <ac:picMkLst>
            <pc:docMk/>
            <pc:sldMk cId="208463555" sldId="288"/>
            <ac:picMk id="15" creationId="{8837029E-0AC7-C8A5-F5B4-F865ED072F2C}"/>
          </ac:picMkLst>
        </pc:picChg>
        <pc:picChg chg="del">
          <ac:chgData name="Bridget Good" userId="3106df7fe09c96aa" providerId="LiveId" clId="{4508F626-D516-4005-B957-23F17FAA7E28}" dt="2023-06-25T16:30:55.602" v="468" actId="478"/>
          <ac:picMkLst>
            <pc:docMk/>
            <pc:sldMk cId="208463555" sldId="288"/>
            <ac:picMk id="17" creationId="{6FC07441-5767-DC34-A100-BBE2C3854273}"/>
          </ac:picMkLst>
        </pc:picChg>
      </pc:sldChg>
      <pc:sldChg chg="addSp delSp modSp new mod setBg setClrOvrMap">
        <pc:chgData name="Bridget Good" userId="3106df7fe09c96aa" providerId="LiveId" clId="{4508F626-D516-4005-B957-23F17FAA7E28}" dt="2023-06-25T16:45:15.001" v="608" actId="1076"/>
        <pc:sldMkLst>
          <pc:docMk/>
          <pc:sldMk cId="3722770112" sldId="289"/>
        </pc:sldMkLst>
        <pc:spChg chg="mod">
          <ac:chgData name="Bridget Good" userId="3106df7fe09c96aa" providerId="LiveId" clId="{4508F626-D516-4005-B957-23F17FAA7E28}" dt="2023-06-25T16:44:38.280" v="600" actId="20577"/>
          <ac:spMkLst>
            <pc:docMk/>
            <pc:sldMk cId="3722770112" sldId="289"/>
            <ac:spMk id="2" creationId="{5DC57718-5C83-E17B-DA92-DAF8A586E9A0}"/>
          </ac:spMkLst>
        </pc:spChg>
        <pc:spChg chg="del">
          <ac:chgData name="Bridget Good" userId="3106df7fe09c96aa" providerId="LiveId" clId="{4508F626-D516-4005-B957-23F17FAA7E28}" dt="2023-06-25T16:43:01.837" v="589" actId="26606"/>
          <ac:spMkLst>
            <pc:docMk/>
            <pc:sldMk cId="3722770112" sldId="289"/>
            <ac:spMk id="3" creationId="{D0626AE0-8F6F-4529-5043-9EA3B3FC0369}"/>
          </ac:spMkLst>
        </pc:spChg>
        <pc:spChg chg="add mod">
          <ac:chgData name="Bridget Good" userId="3106df7fe09c96aa" providerId="LiveId" clId="{4508F626-D516-4005-B957-23F17FAA7E28}" dt="2023-06-25T16:45:15.001" v="608" actId="1076"/>
          <ac:spMkLst>
            <pc:docMk/>
            <pc:sldMk cId="3722770112" sldId="289"/>
            <ac:spMk id="8" creationId="{83C718E6-CAB2-15D4-D08A-360BB35C071D}"/>
          </ac:spMkLst>
        </pc:spChg>
        <pc:spChg chg="add">
          <ac:chgData name="Bridget Good" userId="3106df7fe09c96aa" providerId="LiveId" clId="{4508F626-D516-4005-B957-23F17FAA7E28}" dt="2023-06-25T16:43:01.837" v="589" actId="26606"/>
          <ac:spMkLst>
            <pc:docMk/>
            <pc:sldMk cId="3722770112" sldId="289"/>
            <ac:spMk id="9" creationId="{042E603F-28B7-4831-BF23-65FBAB13D5FB}"/>
          </ac:spMkLst>
        </pc:spChg>
        <pc:spChg chg="add">
          <ac:chgData name="Bridget Good" userId="3106df7fe09c96aa" providerId="LiveId" clId="{4508F626-D516-4005-B957-23F17FAA7E28}" dt="2023-06-25T16:43:01.837" v="589" actId="26606"/>
          <ac:spMkLst>
            <pc:docMk/>
            <pc:sldMk cId="3722770112" sldId="289"/>
            <ac:spMk id="11" creationId="{4D39700F-2B10-4402-A7DD-06EE2245880D}"/>
          </ac:spMkLst>
        </pc:spChg>
        <pc:spChg chg="add">
          <ac:chgData name="Bridget Good" userId="3106df7fe09c96aa" providerId="LiveId" clId="{4508F626-D516-4005-B957-23F17FAA7E28}" dt="2023-06-25T16:43:01.837" v="589" actId="26606"/>
          <ac:spMkLst>
            <pc:docMk/>
            <pc:sldMk cId="3722770112" sldId="289"/>
            <ac:spMk id="13" creationId="{68CA250C-CF5A-4736-9249-D6111F7C5545}"/>
          </ac:spMkLst>
        </pc:spChg>
        <pc:spChg chg="add">
          <ac:chgData name="Bridget Good" userId="3106df7fe09c96aa" providerId="LiveId" clId="{4508F626-D516-4005-B957-23F17FAA7E28}" dt="2023-06-25T16:43:01.837" v="589" actId="26606"/>
          <ac:spMkLst>
            <pc:docMk/>
            <pc:sldMk cId="3722770112" sldId="289"/>
            <ac:spMk id="15" creationId="{A38DB2BE-70A1-45B8-985C-026E418D7E7A}"/>
          </ac:spMkLst>
        </pc:spChg>
        <pc:picChg chg="add">
          <ac:chgData name="Bridget Good" userId="3106df7fe09c96aa" providerId="LiveId" clId="{4508F626-D516-4005-B957-23F17FAA7E28}" dt="2023-06-25T16:43:01.837" v="589" actId="26606"/>
          <ac:picMkLst>
            <pc:docMk/>
            <pc:sldMk cId="3722770112" sldId="289"/>
            <ac:picMk id="5" creationId="{EAF7088E-7E62-C4FC-0F1F-1466930857F8}"/>
          </ac:picMkLst>
        </pc:picChg>
        <pc:picChg chg="add mod">
          <ac:chgData name="Bridget Good" userId="3106df7fe09c96aa" providerId="LiveId" clId="{4508F626-D516-4005-B957-23F17FAA7E28}" dt="2023-06-25T16:44:46.516" v="603" actId="1076"/>
          <ac:picMkLst>
            <pc:docMk/>
            <pc:sldMk cId="3722770112" sldId="289"/>
            <ac:picMk id="6" creationId="{C2360362-BA6E-1C71-4EBD-691297EDE77F}"/>
          </ac:picMkLst>
        </pc:picChg>
      </pc:sldChg>
      <pc:sldChg chg="addSp delSp modSp new mod setBg addAnim delAnim">
        <pc:chgData name="Bridget Good" userId="3106df7fe09c96aa" providerId="LiveId" clId="{4508F626-D516-4005-B957-23F17FAA7E28}" dt="2023-06-25T17:12:30.128" v="823" actId="1076"/>
        <pc:sldMkLst>
          <pc:docMk/>
          <pc:sldMk cId="2901538739" sldId="290"/>
        </pc:sldMkLst>
        <pc:spChg chg="del mod">
          <ac:chgData name="Bridget Good" userId="3106df7fe09c96aa" providerId="LiveId" clId="{4508F626-D516-4005-B957-23F17FAA7E28}" dt="2023-06-25T16:46:27.951" v="628" actId="478"/>
          <ac:spMkLst>
            <pc:docMk/>
            <pc:sldMk cId="2901538739" sldId="290"/>
            <ac:spMk id="2" creationId="{828C7C26-0977-4555-0C33-FA94FB40604D}"/>
          </ac:spMkLst>
        </pc:spChg>
        <pc:spChg chg="del">
          <ac:chgData name="Bridget Good" userId="3106df7fe09c96aa" providerId="LiveId" clId="{4508F626-D516-4005-B957-23F17FAA7E28}" dt="2023-06-25T16:45:38.670" v="610" actId="478"/>
          <ac:spMkLst>
            <pc:docMk/>
            <pc:sldMk cId="2901538739" sldId="290"/>
            <ac:spMk id="3" creationId="{5BB74946-F7F2-4435-87DE-019B4C8D6343}"/>
          </ac:spMkLst>
        </pc:spChg>
        <pc:spChg chg="add del mod">
          <ac:chgData name="Bridget Good" userId="3106df7fe09c96aa" providerId="LiveId" clId="{4508F626-D516-4005-B957-23F17FAA7E28}" dt="2023-06-25T16:46:31.587" v="629" actId="478"/>
          <ac:spMkLst>
            <pc:docMk/>
            <pc:sldMk cId="2901538739" sldId="290"/>
            <ac:spMk id="6" creationId="{EED9B651-98C2-C80B-3BED-FCA8A331E146}"/>
          </ac:spMkLst>
        </pc:spChg>
        <pc:spChg chg="add">
          <ac:chgData name="Bridget Good" userId="3106df7fe09c96aa" providerId="LiveId" clId="{4508F626-D516-4005-B957-23F17FAA7E28}" dt="2023-06-25T16:45:51.309" v="620" actId="26606"/>
          <ac:spMkLst>
            <pc:docMk/>
            <pc:sldMk cId="2901538739" sldId="290"/>
            <ac:spMk id="8" creationId="{042E603F-28B7-4831-BF23-65FBAB13D5FB}"/>
          </ac:spMkLst>
        </pc:spChg>
        <pc:spChg chg="add mod">
          <ac:chgData name="Bridget Good" userId="3106df7fe09c96aa" providerId="LiveId" clId="{4508F626-D516-4005-B957-23F17FAA7E28}" dt="2023-06-25T16:47:07.670" v="635" actId="1076"/>
          <ac:spMkLst>
            <pc:docMk/>
            <pc:sldMk cId="2901538739" sldId="290"/>
            <ac:spMk id="9" creationId="{E835D939-C7F9-0FDD-BFC1-FF35DFB86DB8}"/>
          </ac:spMkLst>
        </pc:spChg>
        <pc:spChg chg="add">
          <ac:chgData name="Bridget Good" userId="3106df7fe09c96aa" providerId="LiveId" clId="{4508F626-D516-4005-B957-23F17FAA7E28}" dt="2023-06-25T16:45:51.309" v="620" actId="26606"/>
          <ac:spMkLst>
            <pc:docMk/>
            <pc:sldMk cId="2901538739" sldId="290"/>
            <ac:spMk id="10" creationId="{4D39700F-2B10-4402-A7DD-06EE2245880D}"/>
          </ac:spMkLst>
        </pc:spChg>
        <pc:spChg chg="add">
          <ac:chgData name="Bridget Good" userId="3106df7fe09c96aa" providerId="LiveId" clId="{4508F626-D516-4005-B957-23F17FAA7E28}" dt="2023-06-25T16:45:51.309" v="620" actId="26606"/>
          <ac:spMkLst>
            <pc:docMk/>
            <pc:sldMk cId="2901538739" sldId="290"/>
            <ac:spMk id="12" creationId="{6DA65B90-7B06-4499-91BA-CDDD36132481}"/>
          </ac:spMkLst>
        </pc:spChg>
        <pc:spChg chg="add">
          <ac:chgData name="Bridget Good" userId="3106df7fe09c96aa" providerId="LiveId" clId="{4508F626-D516-4005-B957-23F17FAA7E28}" dt="2023-06-25T16:45:51.309" v="620" actId="26606"/>
          <ac:spMkLst>
            <pc:docMk/>
            <pc:sldMk cId="2901538739" sldId="290"/>
            <ac:spMk id="14" creationId="{0A0586DF-2CD9-4A9D-B9CA-A5A0607962A4}"/>
          </ac:spMkLst>
        </pc:spChg>
        <pc:picChg chg="add mod">
          <ac:chgData name="Bridget Good" userId="3106df7fe09c96aa" providerId="LiveId" clId="{4508F626-D516-4005-B957-23F17FAA7E28}" dt="2023-06-25T16:47:22.026" v="637" actId="29295"/>
          <ac:picMkLst>
            <pc:docMk/>
            <pc:sldMk cId="2901538739" sldId="290"/>
            <ac:picMk id="4" creationId="{1CF0F206-628F-0B9D-28A2-D429FD8E4217}"/>
          </ac:picMkLst>
        </pc:picChg>
        <pc:picChg chg="add del">
          <ac:chgData name="Bridget Good" userId="3106df7fe09c96aa" providerId="LiveId" clId="{4508F626-D516-4005-B957-23F17FAA7E28}" dt="2023-06-25T16:45:48.997" v="619" actId="478"/>
          <ac:picMkLst>
            <pc:docMk/>
            <pc:sldMk cId="2901538739" sldId="290"/>
            <ac:picMk id="25602" creationId="{C8668C91-B7B3-E20A-E104-C850ED96C58B}"/>
          </ac:picMkLst>
        </pc:picChg>
        <pc:picChg chg="add mod">
          <ac:chgData name="Bridget Good" userId="3106df7fe09c96aa" providerId="LiveId" clId="{4508F626-D516-4005-B957-23F17FAA7E28}" dt="2023-06-25T17:12:30.128" v="823" actId="1076"/>
          <ac:picMkLst>
            <pc:docMk/>
            <pc:sldMk cId="2901538739" sldId="290"/>
            <ac:picMk id="25604" creationId="{A6266793-C5F0-2160-7984-0460484B781D}"/>
          </ac:picMkLst>
        </pc:picChg>
      </pc:sldChg>
      <pc:sldChg chg="addSp delSp modSp new mod modAnim">
        <pc:chgData name="Bridget Good" userId="3106df7fe09c96aa" providerId="LiveId" clId="{4508F626-D516-4005-B957-23F17FAA7E28}" dt="2023-06-25T17:12:23.687" v="822"/>
        <pc:sldMkLst>
          <pc:docMk/>
          <pc:sldMk cId="4110510926" sldId="291"/>
        </pc:sldMkLst>
        <pc:spChg chg="del">
          <ac:chgData name="Bridget Good" userId="3106df7fe09c96aa" providerId="LiveId" clId="{4508F626-D516-4005-B957-23F17FAA7E28}" dt="2023-06-25T16:47:59.086" v="641" actId="478"/>
          <ac:spMkLst>
            <pc:docMk/>
            <pc:sldMk cId="4110510926" sldId="291"/>
            <ac:spMk id="2" creationId="{F3BBB7D5-373E-C765-38AD-B503DC860349}"/>
          </ac:spMkLst>
        </pc:spChg>
        <pc:spChg chg="del">
          <ac:chgData name="Bridget Good" userId="3106df7fe09c96aa" providerId="LiveId" clId="{4508F626-D516-4005-B957-23F17FAA7E28}" dt="2023-06-25T16:47:54.419" v="639" actId="478"/>
          <ac:spMkLst>
            <pc:docMk/>
            <pc:sldMk cId="4110510926" sldId="291"/>
            <ac:spMk id="3" creationId="{27220AA1-6166-3AE6-3A9A-06DEEAAB876A}"/>
          </ac:spMkLst>
        </pc:spChg>
        <pc:spChg chg="add mod">
          <ac:chgData name="Bridget Good" userId="3106df7fe09c96aa" providerId="LiveId" clId="{4508F626-D516-4005-B957-23F17FAA7E28}" dt="2023-06-25T16:49:08.265" v="651" actId="1076"/>
          <ac:spMkLst>
            <pc:docMk/>
            <pc:sldMk cId="4110510926" sldId="291"/>
            <ac:spMk id="9" creationId="{FB72A891-8B2F-A206-7327-0391AA23A04E}"/>
          </ac:spMkLst>
        </pc:spChg>
        <pc:picChg chg="add mod">
          <ac:chgData name="Bridget Good" userId="3106df7fe09c96aa" providerId="LiveId" clId="{4508F626-D516-4005-B957-23F17FAA7E28}" dt="2023-06-25T16:48:12.082" v="642" actId="1076"/>
          <ac:picMkLst>
            <pc:docMk/>
            <pc:sldMk cId="4110510926" sldId="291"/>
            <ac:picMk id="5" creationId="{53894E53-8B09-D5CF-2F13-4C818D578CF3}"/>
          </ac:picMkLst>
        </pc:picChg>
        <pc:picChg chg="add mod">
          <ac:chgData name="Bridget Good" userId="3106df7fe09c96aa" providerId="LiveId" clId="{4508F626-D516-4005-B957-23F17FAA7E28}" dt="2023-06-25T16:48:33.856" v="646" actId="1076"/>
          <ac:picMkLst>
            <pc:docMk/>
            <pc:sldMk cId="4110510926" sldId="291"/>
            <ac:picMk id="7" creationId="{B0B82D31-8CB0-654C-88EE-4E44CB97C424}"/>
          </ac:picMkLst>
        </pc:picChg>
      </pc:sldChg>
      <pc:sldChg chg="addSp delSp modSp new mod setBg addAnim delAnim">
        <pc:chgData name="Bridget Good" userId="3106df7fe09c96aa" providerId="LiveId" clId="{4508F626-D516-4005-B957-23F17FAA7E28}" dt="2023-06-25T16:51:02.950" v="685" actId="121"/>
        <pc:sldMkLst>
          <pc:docMk/>
          <pc:sldMk cId="3282001601" sldId="292"/>
        </pc:sldMkLst>
        <pc:spChg chg="del mod ord">
          <ac:chgData name="Bridget Good" userId="3106df7fe09c96aa" providerId="LiveId" clId="{4508F626-D516-4005-B957-23F17FAA7E28}" dt="2023-06-25T16:50:33.697" v="668" actId="478"/>
          <ac:spMkLst>
            <pc:docMk/>
            <pc:sldMk cId="3282001601" sldId="292"/>
            <ac:spMk id="2" creationId="{85095086-2448-73DB-82B0-A1B5EF7FF6C5}"/>
          </ac:spMkLst>
        </pc:spChg>
        <pc:spChg chg="del">
          <ac:chgData name="Bridget Good" userId="3106df7fe09c96aa" providerId="LiveId" clId="{4508F626-D516-4005-B957-23F17FAA7E28}" dt="2023-06-25T16:50:15.860" v="662" actId="478"/>
          <ac:spMkLst>
            <pc:docMk/>
            <pc:sldMk cId="3282001601" sldId="292"/>
            <ac:spMk id="3" creationId="{DEA25D4E-CBD0-BF59-3760-F6427DAAB750}"/>
          </ac:spMkLst>
        </pc:spChg>
        <pc:spChg chg="add mod">
          <ac:chgData name="Bridget Good" userId="3106df7fe09c96aa" providerId="LiveId" clId="{4508F626-D516-4005-B957-23F17FAA7E28}" dt="2023-06-25T16:51:02.950" v="685" actId="121"/>
          <ac:spMkLst>
            <pc:docMk/>
            <pc:sldMk cId="3282001601" sldId="292"/>
            <ac:spMk id="9" creationId="{D3A813FB-B4F4-9A8B-CE04-D0E473B947F8}"/>
          </ac:spMkLst>
        </pc:spChg>
        <pc:spChg chg="add">
          <ac:chgData name="Bridget Good" userId="3106df7fe09c96aa" providerId="LiveId" clId="{4508F626-D516-4005-B957-23F17FAA7E28}" dt="2023-06-25T16:50:29.190" v="666" actId="26606"/>
          <ac:spMkLst>
            <pc:docMk/>
            <pc:sldMk cId="3282001601" sldId="292"/>
            <ac:spMk id="12" creationId="{042E603F-28B7-4831-BF23-65FBAB13D5FB}"/>
          </ac:spMkLst>
        </pc:spChg>
        <pc:spChg chg="add">
          <ac:chgData name="Bridget Good" userId="3106df7fe09c96aa" providerId="LiveId" clId="{4508F626-D516-4005-B957-23F17FAA7E28}" dt="2023-06-25T16:50:29.190" v="666" actId="26606"/>
          <ac:spMkLst>
            <pc:docMk/>
            <pc:sldMk cId="3282001601" sldId="292"/>
            <ac:spMk id="14" creationId="{4D39700F-2B10-4402-A7DD-06EE2245880D}"/>
          </ac:spMkLst>
        </pc:spChg>
        <pc:spChg chg="add">
          <ac:chgData name="Bridget Good" userId="3106df7fe09c96aa" providerId="LiveId" clId="{4508F626-D516-4005-B957-23F17FAA7E28}" dt="2023-06-25T16:50:29.190" v="666" actId="26606"/>
          <ac:spMkLst>
            <pc:docMk/>
            <pc:sldMk cId="3282001601" sldId="292"/>
            <ac:spMk id="16" creationId="{6DA65B90-7B06-4499-91BA-CDDD36132481}"/>
          </ac:spMkLst>
        </pc:spChg>
        <pc:spChg chg="add">
          <ac:chgData name="Bridget Good" userId="3106df7fe09c96aa" providerId="LiveId" clId="{4508F626-D516-4005-B957-23F17FAA7E28}" dt="2023-06-25T16:50:29.190" v="666" actId="26606"/>
          <ac:spMkLst>
            <pc:docMk/>
            <pc:sldMk cId="3282001601" sldId="292"/>
            <ac:spMk id="18" creationId="{F4EC6B62-8D18-47C6-815A-17919789F1E7}"/>
          </ac:spMkLst>
        </pc:spChg>
        <pc:spChg chg="add">
          <ac:chgData name="Bridget Good" userId="3106df7fe09c96aa" providerId="LiveId" clId="{4508F626-D516-4005-B957-23F17FAA7E28}" dt="2023-06-25T16:50:29.190" v="666" actId="26606"/>
          <ac:spMkLst>
            <pc:docMk/>
            <pc:sldMk cId="3282001601" sldId="292"/>
            <ac:spMk id="20" creationId="{0EE1950E-A750-4EB6-943D-2FE814B8FAC6}"/>
          </ac:spMkLst>
        </pc:spChg>
        <pc:picChg chg="add del">
          <ac:chgData name="Bridget Good" userId="3106df7fe09c96aa" providerId="LiveId" clId="{4508F626-D516-4005-B957-23F17FAA7E28}" dt="2023-06-25T16:50:17.841" v="664" actId="478"/>
          <ac:picMkLst>
            <pc:docMk/>
            <pc:sldMk cId="3282001601" sldId="292"/>
            <ac:picMk id="5" creationId="{646EB5B9-895D-DFD8-EB97-5C3639AF05BB}"/>
          </ac:picMkLst>
        </pc:picChg>
        <pc:picChg chg="add mod">
          <ac:chgData name="Bridget Good" userId="3106df7fe09c96aa" providerId="LiveId" clId="{4508F626-D516-4005-B957-23F17FAA7E28}" dt="2023-06-25T16:50:29.190" v="666" actId="26606"/>
          <ac:picMkLst>
            <pc:docMk/>
            <pc:sldMk cId="3282001601" sldId="292"/>
            <ac:picMk id="7" creationId="{A0454AF0-345B-0635-8E90-6223E81A08B7}"/>
          </ac:picMkLst>
        </pc:picChg>
      </pc:sldChg>
      <pc:sldChg chg="addSp delSp modSp new del mod">
        <pc:chgData name="Bridget Good" userId="3106df7fe09c96aa" providerId="LiveId" clId="{4508F626-D516-4005-B957-23F17FAA7E28}" dt="2023-06-25T16:54:03.092" v="692" actId="47"/>
        <pc:sldMkLst>
          <pc:docMk/>
          <pc:sldMk cId="319574489" sldId="293"/>
        </pc:sldMkLst>
        <pc:spChg chg="del">
          <ac:chgData name="Bridget Good" userId="3106df7fe09c96aa" providerId="LiveId" clId="{4508F626-D516-4005-B957-23F17FAA7E28}" dt="2023-06-25T16:51:52.721" v="688" actId="478"/>
          <ac:spMkLst>
            <pc:docMk/>
            <pc:sldMk cId="319574489" sldId="293"/>
            <ac:spMk id="2" creationId="{74BCF281-17BA-73E3-5C11-7B6B5BF2B1A1}"/>
          </ac:spMkLst>
        </pc:spChg>
        <pc:spChg chg="del">
          <ac:chgData name="Bridget Good" userId="3106df7fe09c96aa" providerId="LiveId" clId="{4508F626-D516-4005-B957-23F17FAA7E28}" dt="2023-06-25T16:51:51.167" v="687" actId="478"/>
          <ac:spMkLst>
            <pc:docMk/>
            <pc:sldMk cId="319574489" sldId="293"/>
            <ac:spMk id="3" creationId="{6D579994-3AF4-AD02-BF3E-FDAC33BC252D}"/>
          </ac:spMkLst>
        </pc:spChg>
        <pc:picChg chg="add mod">
          <ac:chgData name="Bridget Good" userId="3106df7fe09c96aa" providerId="LiveId" clId="{4508F626-D516-4005-B957-23F17FAA7E28}" dt="2023-06-25T16:53:49.463" v="691" actId="962"/>
          <ac:picMkLst>
            <pc:docMk/>
            <pc:sldMk cId="319574489" sldId="293"/>
            <ac:picMk id="5" creationId="{44850DF1-73FF-587E-D055-F873EDB3CEE2}"/>
          </ac:picMkLst>
        </pc:picChg>
      </pc:sldChg>
      <pc:sldChg chg="addSp delSp modSp new mod setBg">
        <pc:chgData name="Bridget Good" userId="3106df7fe09c96aa" providerId="LiveId" clId="{4508F626-D516-4005-B957-23F17FAA7E28}" dt="2023-06-25T18:16:41.669" v="1048" actId="12"/>
        <pc:sldMkLst>
          <pc:docMk/>
          <pc:sldMk cId="1756139281" sldId="293"/>
        </pc:sldMkLst>
        <pc:spChg chg="del">
          <ac:chgData name="Bridget Good" userId="3106df7fe09c96aa" providerId="LiveId" clId="{4508F626-D516-4005-B957-23F17FAA7E28}" dt="2023-06-25T16:55:39.965" v="700"/>
          <ac:spMkLst>
            <pc:docMk/>
            <pc:sldMk cId="1756139281" sldId="293"/>
            <ac:spMk id="2" creationId="{8886EB69-6507-682B-5941-6B3F48593A24}"/>
          </ac:spMkLst>
        </pc:spChg>
        <pc:spChg chg="del">
          <ac:chgData name="Bridget Good" userId="3106df7fe09c96aa" providerId="LiveId" clId="{4508F626-D516-4005-B957-23F17FAA7E28}" dt="2023-06-25T16:55:55.112" v="708" actId="478"/>
          <ac:spMkLst>
            <pc:docMk/>
            <pc:sldMk cId="1756139281" sldId="293"/>
            <ac:spMk id="3" creationId="{E92CDA43-BEE5-161E-961B-9659F431AD69}"/>
          </ac:spMkLst>
        </pc:spChg>
        <pc:spChg chg="add del">
          <ac:chgData name="Bridget Good" userId="3106df7fe09c96aa" providerId="LiveId" clId="{4508F626-D516-4005-B957-23F17FAA7E28}" dt="2023-06-25T16:54:41.278" v="699" actId="478"/>
          <ac:spMkLst>
            <pc:docMk/>
            <pc:sldMk cId="1756139281" sldId="293"/>
            <ac:spMk id="7" creationId="{9B619A61-34C9-A628-AD54-7AF88DBE5B2B}"/>
          </ac:spMkLst>
        </pc:spChg>
        <pc:spChg chg="add mod">
          <ac:chgData name="Bridget Good" userId="3106df7fe09c96aa" providerId="LiveId" clId="{4508F626-D516-4005-B957-23F17FAA7E28}" dt="2023-06-25T16:58:33.427" v="722" actId="1076"/>
          <ac:spMkLst>
            <pc:docMk/>
            <pc:sldMk cId="1756139281" sldId="293"/>
            <ac:spMk id="8" creationId="{CB2EEBF9-ACE6-2845-CD42-5B3E2CBDC3EB}"/>
          </ac:spMkLst>
        </pc:spChg>
        <pc:spChg chg="add mod">
          <ac:chgData name="Bridget Good" userId="3106df7fe09c96aa" providerId="LiveId" clId="{4508F626-D516-4005-B957-23F17FAA7E28}" dt="2023-06-25T18:16:41.669" v="1048" actId="12"/>
          <ac:spMkLst>
            <pc:docMk/>
            <pc:sldMk cId="1756139281" sldId="293"/>
            <ac:spMk id="9" creationId="{D6C9BA07-7B7C-DD08-D04E-784202C2A096}"/>
          </ac:spMkLst>
        </pc:spChg>
        <pc:spChg chg="add">
          <ac:chgData name="Bridget Good" userId="3106df7fe09c96aa" providerId="LiveId" clId="{4508F626-D516-4005-B957-23F17FAA7E28}" dt="2023-06-25T16:56:04.061" v="709" actId="26606"/>
          <ac:spMkLst>
            <pc:docMk/>
            <pc:sldMk cId="1756139281" sldId="293"/>
            <ac:spMk id="14" creationId="{042E603F-28B7-4831-BF23-65FBAB13D5FB}"/>
          </ac:spMkLst>
        </pc:spChg>
        <pc:spChg chg="add">
          <ac:chgData name="Bridget Good" userId="3106df7fe09c96aa" providerId="LiveId" clId="{4508F626-D516-4005-B957-23F17FAA7E28}" dt="2023-06-25T16:56:04.061" v="709" actId="26606"/>
          <ac:spMkLst>
            <pc:docMk/>
            <pc:sldMk cId="1756139281" sldId="293"/>
            <ac:spMk id="16" creationId="{4D39700F-2B10-4402-A7DD-06EE2245880D}"/>
          </ac:spMkLst>
        </pc:spChg>
        <pc:spChg chg="add">
          <ac:chgData name="Bridget Good" userId="3106df7fe09c96aa" providerId="LiveId" clId="{4508F626-D516-4005-B957-23F17FAA7E28}" dt="2023-06-25T16:56:04.061" v="709" actId="26606"/>
          <ac:spMkLst>
            <pc:docMk/>
            <pc:sldMk cId="1756139281" sldId="293"/>
            <ac:spMk id="18" creationId="{6DA65B90-7B06-4499-91BA-CDDD36132481}"/>
          </ac:spMkLst>
        </pc:spChg>
        <pc:spChg chg="add">
          <ac:chgData name="Bridget Good" userId="3106df7fe09c96aa" providerId="LiveId" clId="{4508F626-D516-4005-B957-23F17FAA7E28}" dt="2023-06-25T16:56:04.061" v="709" actId="26606"/>
          <ac:spMkLst>
            <pc:docMk/>
            <pc:sldMk cId="1756139281" sldId="293"/>
            <ac:spMk id="20" creationId="{389C36E1-2D95-402F-A472-3E6699BE2622}"/>
          </ac:spMkLst>
        </pc:spChg>
        <pc:picChg chg="add del mod">
          <ac:chgData name="Bridget Good" userId="3106df7fe09c96aa" providerId="LiveId" clId="{4508F626-D516-4005-B957-23F17FAA7E28}" dt="2023-06-25T16:54:22.868" v="695" actId="478"/>
          <ac:picMkLst>
            <pc:docMk/>
            <pc:sldMk cId="1756139281" sldId="293"/>
            <ac:picMk id="4" creationId="{75519C02-4B2B-7721-0CB0-34412B61DD7B}"/>
          </ac:picMkLst>
        </pc:picChg>
        <pc:picChg chg="add del mod">
          <ac:chgData name="Bridget Good" userId="3106df7fe09c96aa" providerId="LiveId" clId="{4508F626-D516-4005-B957-23F17FAA7E28}" dt="2023-06-25T16:54:29.359" v="697" actId="478"/>
          <ac:picMkLst>
            <pc:docMk/>
            <pc:sldMk cId="1756139281" sldId="293"/>
            <ac:picMk id="5" creationId="{C6E8ED77-3EFD-686A-2F3A-633FC9626542}"/>
          </ac:picMkLst>
        </pc:picChg>
        <pc:picChg chg="add">
          <ac:chgData name="Bridget Good" userId="3106df7fe09c96aa" providerId="LiveId" clId="{4508F626-D516-4005-B957-23F17FAA7E28}" dt="2023-06-25T16:56:04.061" v="709" actId="26606"/>
          <ac:picMkLst>
            <pc:docMk/>
            <pc:sldMk cId="1756139281" sldId="293"/>
            <ac:picMk id="10" creationId="{0B5D53CB-E50C-A52B-D943-CD1F12E1D4DE}"/>
          </ac:picMkLst>
        </pc:picChg>
      </pc:sldChg>
      <pc:sldChg chg="addSp delSp new mod">
        <pc:chgData name="Bridget Good" userId="3106df7fe09c96aa" providerId="LiveId" clId="{4508F626-D516-4005-B957-23F17FAA7E28}" dt="2023-06-25T17:00:09.977" v="727" actId="22"/>
        <pc:sldMkLst>
          <pc:docMk/>
          <pc:sldMk cId="2950844816" sldId="294"/>
        </pc:sldMkLst>
        <pc:spChg chg="del">
          <ac:chgData name="Bridget Good" userId="3106df7fe09c96aa" providerId="LiveId" clId="{4508F626-D516-4005-B957-23F17FAA7E28}" dt="2023-06-25T16:59:15.876" v="723" actId="478"/>
          <ac:spMkLst>
            <pc:docMk/>
            <pc:sldMk cId="2950844816" sldId="294"/>
            <ac:spMk id="2" creationId="{7589FFCF-D34F-4B74-C15E-6012040502B6}"/>
          </ac:spMkLst>
        </pc:spChg>
        <pc:spChg chg="del">
          <ac:chgData name="Bridget Good" userId="3106df7fe09c96aa" providerId="LiveId" clId="{4508F626-D516-4005-B957-23F17FAA7E28}" dt="2023-06-25T16:59:19.975" v="724" actId="478"/>
          <ac:spMkLst>
            <pc:docMk/>
            <pc:sldMk cId="2950844816" sldId="294"/>
            <ac:spMk id="3" creationId="{EF04039E-D978-D015-107E-1B0077CD0371}"/>
          </ac:spMkLst>
        </pc:spChg>
        <pc:picChg chg="add del">
          <ac:chgData name="Bridget Good" userId="3106df7fe09c96aa" providerId="LiveId" clId="{4508F626-D516-4005-B957-23F17FAA7E28}" dt="2023-06-25T17:00:09.145" v="726" actId="478"/>
          <ac:picMkLst>
            <pc:docMk/>
            <pc:sldMk cId="2950844816" sldId="294"/>
            <ac:picMk id="5" creationId="{45D9EFB6-189F-0A19-789A-9E9B34D5E160}"/>
          </ac:picMkLst>
        </pc:picChg>
        <pc:picChg chg="add">
          <ac:chgData name="Bridget Good" userId="3106df7fe09c96aa" providerId="LiveId" clId="{4508F626-D516-4005-B957-23F17FAA7E28}" dt="2023-06-25T17:00:09.977" v="727" actId="22"/>
          <ac:picMkLst>
            <pc:docMk/>
            <pc:sldMk cId="2950844816" sldId="294"/>
            <ac:picMk id="7" creationId="{39EC4B75-1820-6BEC-C17D-1BFAC25DC907}"/>
          </ac:picMkLst>
        </pc:picChg>
      </pc:sldChg>
      <pc:sldChg chg="modSp del mod ord modAnim delDesignElem">
        <pc:chgData name="Bridget Good" userId="3106df7fe09c96aa" providerId="LiveId" clId="{4508F626-D516-4005-B957-23F17FAA7E28}" dt="2023-06-25T18:23:44.426" v="1127" actId="6549"/>
        <pc:sldMkLst>
          <pc:docMk/>
          <pc:sldMk cId="1414770981" sldId="295"/>
        </pc:sldMkLst>
        <pc:spChg chg="mod">
          <ac:chgData name="Bridget Good" userId="3106df7fe09c96aa" providerId="LiveId" clId="{4508F626-D516-4005-B957-23F17FAA7E28}" dt="2023-06-25T18:23:44.426" v="1127" actId="6549"/>
          <ac:spMkLst>
            <pc:docMk/>
            <pc:sldMk cId="1414770981" sldId="295"/>
            <ac:spMk id="3" creationId="{08CCA9D2-8FB0-B781-44B8-E02494A1E362}"/>
          </ac:spMkLst>
        </pc:spChg>
        <pc:spChg chg="mod">
          <ac:chgData name="Bridget Good" userId="3106df7fe09c96aa" providerId="LiveId" clId="{4508F626-D516-4005-B957-23F17FAA7E28}" dt="2023-06-25T17:57:56.573" v="909" actId="1076"/>
          <ac:spMkLst>
            <pc:docMk/>
            <pc:sldMk cId="1414770981" sldId="295"/>
            <ac:spMk id="12" creationId="{15FF9F65-A363-191A-F3D8-E0B6037556D6}"/>
          </ac:spMkLst>
        </pc:spChg>
      </pc:sldChg>
      <pc:sldChg chg="addSp delSp modSp add mod setBg addAnim delAnim">
        <pc:chgData name="Bridget Good" userId="3106df7fe09c96aa" providerId="LiveId" clId="{4508F626-D516-4005-B957-23F17FAA7E28}" dt="2023-06-25T17:02:37.971" v="751" actId="14861"/>
        <pc:sldMkLst>
          <pc:docMk/>
          <pc:sldMk cId="920472822" sldId="296"/>
        </pc:sldMkLst>
        <pc:spChg chg="add del mod">
          <ac:chgData name="Bridget Good" userId="3106df7fe09c96aa" providerId="LiveId" clId="{4508F626-D516-4005-B957-23F17FAA7E28}" dt="2023-06-25T17:02:03.015" v="744" actId="478"/>
          <ac:spMkLst>
            <pc:docMk/>
            <pc:sldMk cId="920472822" sldId="296"/>
            <ac:spMk id="2" creationId="{87A7BDAF-60DC-E592-B44F-75460988A421}"/>
          </ac:spMkLst>
        </pc:spChg>
        <pc:spChg chg="add del mod">
          <ac:chgData name="Bridget Good" userId="3106df7fe09c96aa" providerId="LiveId" clId="{4508F626-D516-4005-B957-23F17FAA7E28}" dt="2023-06-25T17:02:09.585" v="746" actId="478"/>
          <ac:spMkLst>
            <pc:docMk/>
            <pc:sldMk cId="920472822" sldId="296"/>
            <ac:spMk id="5" creationId="{53237B69-4BB6-B7EE-A7EF-9600AC9C93D8}"/>
          </ac:spMkLst>
        </pc:spChg>
        <pc:spChg chg="add del mod">
          <ac:chgData name="Bridget Good" userId="3106df7fe09c96aa" providerId="LiveId" clId="{4508F626-D516-4005-B957-23F17FAA7E28}" dt="2023-06-25T17:02:15.453" v="748" actId="478"/>
          <ac:spMkLst>
            <pc:docMk/>
            <pc:sldMk cId="920472822" sldId="296"/>
            <ac:spMk id="6" creationId="{3715A6B2-B58F-7212-E7EC-E7B9BAB211EC}"/>
          </ac:spMkLst>
        </pc:spChg>
        <pc:spChg chg="add del">
          <ac:chgData name="Bridget Good" userId="3106df7fe09c96aa" providerId="LiveId" clId="{4508F626-D516-4005-B957-23F17FAA7E28}" dt="2023-06-25T17:01:37.836" v="739" actId="26606"/>
          <ac:spMkLst>
            <pc:docMk/>
            <pc:sldMk cId="920472822" sldId="296"/>
            <ac:spMk id="8" creationId="{042E603F-28B7-4831-BF23-65FBAB13D5FB}"/>
          </ac:spMkLst>
        </pc:spChg>
        <pc:spChg chg="add del">
          <ac:chgData name="Bridget Good" userId="3106df7fe09c96aa" providerId="LiveId" clId="{4508F626-D516-4005-B957-23F17FAA7E28}" dt="2023-06-25T17:01:37.836" v="739" actId="26606"/>
          <ac:spMkLst>
            <pc:docMk/>
            <pc:sldMk cId="920472822" sldId="296"/>
            <ac:spMk id="10" creationId="{4D39700F-2B10-4402-A7DD-06EE2245880D}"/>
          </ac:spMkLst>
        </pc:spChg>
        <pc:spChg chg="add del mod">
          <ac:chgData name="Bridget Good" userId="3106df7fe09c96aa" providerId="LiveId" clId="{4508F626-D516-4005-B957-23F17FAA7E28}" dt="2023-06-25T17:02:20.851" v="749" actId="478"/>
          <ac:spMkLst>
            <pc:docMk/>
            <pc:sldMk cId="920472822" sldId="296"/>
            <ac:spMk id="11" creationId="{29063086-AC87-6E8E-CB38-04D78A056532}"/>
          </ac:spMkLst>
        </pc:spChg>
        <pc:spChg chg="add del">
          <ac:chgData name="Bridget Good" userId="3106df7fe09c96aa" providerId="LiveId" clId="{4508F626-D516-4005-B957-23F17FAA7E28}" dt="2023-06-25T17:01:37.836" v="739" actId="26606"/>
          <ac:spMkLst>
            <pc:docMk/>
            <pc:sldMk cId="920472822" sldId="296"/>
            <ac:spMk id="12" creationId="{6DA65B90-7B06-4499-91BA-CDDD36132481}"/>
          </ac:spMkLst>
        </pc:spChg>
        <pc:spChg chg="add del">
          <ac:chgData name="Bridget Good" userId="3106df7fe09c96aa" providerId="LiveId" clId="{4508F626-D516-4005-B957-23F17FAA7E28}" dt="2023-06-25T17:01:37.836" v="739" actId="26606"/>
          <ac:spMkLst>
            <pc:docMk/>
            <pc:sldMk cId="920472822" sldId="296"/>
            <ac:spMk id="14" creationId="{B33B2FD5-E7ED-47B0-B638-E43A7E40DDEE}"/>
          </ac:spMkLst>
        </pc:spChg>
        <pc:spChg chg="add del">
          <ac:chgData name="Bridget Good" userId="3106df7fe09c96aa" providerId="LiveId" clId="{4508F626-D516-4005-B957-23F17FAA7E28}" dt="2023-06-25T17:01:56.268" v="741" actId="26606"/>
          <ac:spMkLst>
            <pc:docMk/>
            <pc:sldMk cId="920472822" sldId="296"/>
            <ac:spMk id="16" creationId="{8509A13B-4750-4C28-974C-8E9C13C5B043}"/>
          </ac:spMkLst>
        </pc:spChg>
        <pc:spChg chg="add del">
          <ac:chgData name="Bridget Good" userId="3106df7fe09c96aa" providerId="LiveId" clId="{4508F626-D516-4005-B957-23F17FAA7E28}" dt="2023-06-25T17:01:56.268" v="741" actId="26606"/>
          <ac:spMkLst>
            <pc:docMk/>
            <pc:sldMk cId="920472822" sldId="296"/>
            <ac:spMk id="17" creationId="{042E603F-28B7-4831-BF23-65FBAB13D5FB}"/>
          </ac:spMkLst>
        </pc:spChg>
        <pc:spChg chg="add del">
          <ac:chgData name="Bridget Good" userId="3106df7fe09c96aa" providerId="LiveId" clId="{4508F626-D516-4005-B957-23F17FAA7E28}" dt="2023-06-25T17:01:56.268" v="741" actId="26606"/>
          <ac:spMkLst>
            <pc:docMk/>
            <pc:sldMk cId="920472822" sldId="296"/>
            <ac:spMk id="18" creationId="{4D39700F-2B10-4402-A7DD-06EE2245880D}"/>
          </ac:spMkLst>
        </pc:spChg>
        <pc:spChg chg="add del">
          <ac:chgData name="Bridget Good" userId="3106df7fe09c96aa" providerId="LiveId" clId="{4508F626-D516-4005-B957-23F17FAA7E28}" dt="2023-06-25T17:01:56.268" v="741" actId="26606"/>
          <ac:spMkLst>
            <pc:docMk/>
            <pc:sldMk cId="920472822" sldId="296"/>
            <ac:spMk id="19" creationId="{6DA65B90-7B06-4499-91BA-CDDD36132481}"/>
          </ac:spMkLst>
        </pc:spChg>
        <pc:spChg chg="add del">
          <ac:chgData name="Bridget Good" userId="3106df7fe09c96aa" providerId="LiveId" clId="{4508F626-D516-4005-B957-23F17FAA7E28}" dt="2023-06-25T17:01:56.268" v="741" actId="26606"/>
          <ac:spMkLst>
            <pc:docMk/>
            <pc:sldMk cId="920472822" sldId="296"/>
            <ac:spMk id="21" creationId="{56BD7DD2-1738-4D5D-955B-0F7C68C99E0D}"/>
          </ac:spMkLst>
        </pc:spChg>
        <pc:spChg chg="add del">
          <ac:chgData name="Bridget Good" userId="3106df7fe09c96aa" providerId="LiveId" clId="{4508F626-D516-4005-B957-23F17FAA7E28}" dt="2023-06-25T17:02:07.449" v="745" actId="26606"/>
          <ac:spMkLst>
            <pc:docMk/>
            <pc:sldMk cId="920472822" sldId="296"/>
            <ac:spMk id="23" creationId="{042E603F-28B7-4831-BF23-65FBAB13D5FB}"/>
          </ac:spMkLst>
        </pc:spChg>
        <pc:spChg chg="add del">
          <ac:chgData name="Bridget Good" userId="3106df7fe09c96aa" providerId="LiveId" clId="{4508F626-D516-4005-B957-23F17FAA7E28}" dt="2023-06-25T17:02:07.449" v="745" actId="26606"/>
          <ac:spMkLst>
            <pc:docMk/>
            <pc:sldMk cId="920472822" sldId="296"/>
            <ac:spMk id="24" creationId="{4D39700F-2B10-4402-A7DD-06EE2245880D}"/>
          </ac:spMkLst>
        </pc:spChg>
        <pc:spChg chg="add del">
          <ac:chgData name="Bridget Good" userId="3106df7fe09c96aa" providerId="LiveId" clId="{4508F626-D516-4005-B957-23F17FAA7E28}" dt="2023-06-25T17:02:07.449" v="745" actId="26606"/>
          <ac:spMkLst>
            <pc:docMk/>
            <pc:sldMk cId="920472822" sldId="296"/>
            <ac:spMk id="25" creationId="{06E15305-164C-44CD-9E0F-420C2DC1B32A}"/>
          </ac:spMkLst>
        </pc:spChg>
        <pc:spChg chg="add del">
          <ac:chgData name="Bridget Good" userId="3106df7fe09c96aa" providerId="LiveId" clId="{4508F626-D516-4005-B957-23F17FAA7E28}" dt="2023-06-25T17:02:07.449" v="745" actId="26606"/>
          <ac:spMkLst>
            <pc:docMk/>
            <pc:sldMk cId="920472822" sldId="296"/>
            <ac:spMk id="26" creationId="{C49B6340-9D54-4548-B87C-24BA7EA53A56}"/>
          </ac:spMkLst>
        </pc:spChg>
        <pc:spChg chg="add del">
          <ac:chgData name="Bridget Good" userId="3106df7fe09c96aa" providerId="LiveId" clId="{4508F626-D516-4005-B957-23F17FAA7E28}" dt="2023-06-25T17:02:07.449" v="745" actId="26606"/>
          <ac:spMkLst>
            <pc:docMk/>
            <pc:sldMk cId="920472822" sldId="296"/>
            <ac:spMk id="28" creationId="{F1D5403D-09EC-41DB-B916-A09C0E5AEC2B}"/>
          </ac:spMkLst>
        </pc:spChg>
        <pc:spChg chg="add">
          <ac:chgData name="Bridget Good" userId="3106df7fe09c96aa" providerId="LiveId" clId="{4508F626-D516-4005-B957-23F17FAA7E28}" dt="2023-06-25T17:02:07.449" v="745" actId="26606"/>
          <ac:spMkLst>
            <pc:docMk/>
            <pc:sldMk cId="920472822" sldId="296"/>
            <ac:spMk id="33" creationId="{042E603F-28B7-4831-BF23-65FBAB13D5FB}"/>
          </ac:spMkLst>
        </pc:spChg>
        <pc:spChg chg="add">
          <ac:chgData name="Bridget Good" userId="3106df7fe09c96aa" providerId="LiveId" clId="{4508F626-D516-4005-B957-23F17FAA7E28}" dt="2023-06-25T17:02:07.449" v="745" actId="26606"/>
          <ac:spMkLst>
            <pc:docMk/>
            <pc:sldMk cId="920472822" sldId="296"/>
            <ac:spMk id="35" creationId="{4D39700F-2B10-4402-A7DD-06EE2245880D}"/>
          </ac:spMkLst>
        </pc:spChg>
        <pc:spChg chg="add">
          <ac:chgData name="Bridget Good" userId="3106df7fe09c96aa" providerId="LiveId" clId="{4508F626-D516-4005-B957-23F17FAA7E28}" dt="2023-06-25T17:02:07.449" v="745" actId="26606"/>
          <ac:spMkLst>
            <pc:docMk/>
            <pc:sldMk cId="920472822" sldId="296"/>
            <ac:spMk id="37" creationId="{06E15305-164C-44CD-9E0F-420C2DC1B32A}"/>
          </ac:spMkLst>
        </pc:spChg>
        <pc:spChg chg="add">
          <ac:chgData name="Bridget Good" userId="3106df7fe09c96aa" providerId="LiveId" clId="{4508F626-D516-4005-B957-23F17FAA7E28}" dt="2023-06-25T17:02:07.449" v="745" actId="26606"/>
          <ac:spMkLst>
            <pc:docMk/>
            <pc:sldMk cId="920472822" sldId="296"/>
            <ac:spMk id="39" creationId="{4A2DC5C2-CCA7-49E4-B67F-6F121D488974}"/>
          </ac:spMkLst>
        </pc:spChg>
        <pc:spChg chg="add">
          <ac:chgData name="Bridget Good" userId="3106df7fe09c96aa" providerId="LiveId" clId="{4508F626-D516-4005-B957-23F17FAA7E28}" dt="2023-06-25T17:02:07.449" v="745" actId="26606"/>
          <ac:spMkLst>
            <pc:docMk/>
            <pc:sldMk cId="920472822" sldId="296"/>
            <ac:spMk id="41" creationId="{27966D5E-7857-415C-B50C-0DD96BCB7849}"/>
          </ac:spMkLst>
        </pc:spChg>
        <pc:picChg chg="add del">
          <ac:chgData name="Bridget Good" userId="3106df7fe09c96aa" providerId="LiveId" clId="{4508F626-D516-4005-B957-23F17FAA7E28}" dt="2023-06-25T17:01:37.836" v="739" actId="26606"/>
          <ac:picMkLst>
            <pc:docMk/>
            <pc:sldMk cId="920472822" sldId="296"/>
            <ac:picMk id="4" creationId="{143C105F-E3A7-FB70-C466-B174F292B3C2}"/>
          </ac:picMkLst>
        </pc:picChg>
        <pc:picChg chg="del">
          <ac:chgData name="Bridget Good" userId="3106df7fe09c96aa" providerId="LiveId" clId="{4508F626-D516-4005-B957-23F17FAA7E28}" dt="2023-06-25T17:00:17.996" v="729" actId="478"/>
          <ac:picMkLst>
            <pc:docMk/>
            <pc:sldMk cId="920472822" sldId="296"/>
            <ac:picMk id="7" creationId="{39EC4B75-1820-6BEC-C17D-1BFAC25DC907}"/>
          </ac:picMkLst>
        </pc:picChg>
        <pc:picChg chg="add mod">
          <ac:chgData name="Bridget Good" userId="3106df7fe09c96aa" providerId="LiveId" clId="{4508F626-D516-4005-B957-23F17FAA7E28}" dt="2023-06-25T17:02:37.971" v="751" actId="14861"/>
          <ac:picMkLst>
            <pc:docMk/>
            <pc:sldMk cId="920472822" sldId="296"/>
            <ac:picMk id="15" creationId="{D5BFB7F0-6CBE-079D-200E-D47246FB3EB2}"/>
          </ac:picMkLst>
        </pc:picChg>
        <pc:picChg chg="add del">
          <ac:chgData name="Bridget Good" userId="3106df7fe09c96aa" providerId="LiveId" clId="{4508F626-D516-4005-B957-23F17FAA7E28}" dt="2023-06-25T17:01:56.268" v="741" actId="26606"/>
          <ac:picMkLst>
            <pc:docMk/>
            <pc:sldMk cId="920472822" sldId="296"/>
            <ac:picMk id="20" creationId="{281E4BE3-A8C5-92EA-1751-75EADC9BFDD1}"/>
          </ac:picMkLst>
        </pc:picChg>
        <pc:picChg chg="add mod">
          <ac:chgData name="Bridget Good" userId="3106df7fe09c96aa" providerId="LiveId" clId="{4508F626-D516-4005-B957-23F17FAA7E28}" dt="2023-06-25T17:02:07.449" v="745" actId="26606"/>
          <ac:picMkLst>
            <pc:docMk/>
            <pc:sldMk cId="920472822" sldId="296"/>
            <ac:picMk id="27" creationId="{BF3C0235-9182-6266-2409-2CE7FA876AA2}"/>
          </ac:picMkLst>
        </pc:picChg>
      </pc:sldChg>
      <pc:sldChg chg="addSp delSp modSp add mod ord delAnim modAnim">
        <pc:chgData name="Bridget Good" userId="3106df7fe09c96aa" providerId="LiveId" clId="{4508F626-D516-4005-B957-23F17FAA7E28}" dt="2023-06-25T17:58:35.577" v="916"/>
        <pc:sldMkLst>
          <pc:docMk/>
          <pc:sldMk cId="613949834" sldId="297"/>
        </pc:sldMkLst>
        <pc:spChg chg="add del mod">
          <ac:chgData name="Bridget Good" userId="3106df7fe09c96aa" providerId="LiveId" clId="{4508F626-D516-4005-B957-23F17FAA7E28}" dt="2023-06-25T17:58:08.488" v="910" actId="478"/>
          <ac:spMkLst>
            <pc:docMk/>
            <pc:sldMk cId="613949834" sldId="297"/>
            <ac:spMk id="14" creationId="{A9034197-10A7-8D63-DC5E-D115C35D3018}"/>
          </ac:spMkLst>
        </pc:spChg>
        <pc:picChg chg="add del">
          <ac:chgData name="Bridget Good" userId="3106df7fe09c96aa" providerId="LiveId" clId="{4508F626-D516-4005-B957-23F17FAA7E28}" dt="2023-06-25T17:03:39.404" v="757" actId="478"/>
          <ac:picMkLst>
            <pc:docMk/>
            <pc:sldMk cId="613949834" sldId="297"/>
            <ac:picMk id="3" creationId="{5307705B-C11B-6539-43C1-F5CF4225F728}"/>
          </ac:picMkLst>
        </pc:picChg>
        <pc:picChg chg="add del">
          <ac:chgData name="Bridget Good" userId="3106df7fe09c96aa" providerId="LiveId" clId="{4508F626-D516-4005-B957-23F17FAA7E28}" dt="2023-06-25T17:04:02.142" v="759" actId="478"/>
          <ac:picMkLst>
            <pc:docMk/>
            <pc:sldMk cId="613949834" sldId="297"/>
            <ac:picMk id="5" creationId="{D434EAAF-A0E9-D7B5-D731-B17E6941A517}"/>
          </ac:picMkLst>
        </pc:picChg>
        <pc:picChg chg="del">
          <ac:chgData name="Bridget Good" userId="3106df7fe09c96aa" providerId="LiveId" clId="{4508F626-D516-4005-B957-23F17FAA7E28}" dt="2023-06-25T17:03:37.458" v="755" actId="478"/>
          <ac:picMkLst>
            <pc:docMk/>
            <pc:sldMk cId="613949834" sldId="297"/>
            <ac:picMk id="7" creationId="{39EC4B75-1820-6BEC-C17D-1BFAC25DC907}"/>
          </ac:picMkLst>
        </pc:picChg>
        <pc:picChg chg="add del">
          <ac:chgData name="Bridget Good" userId="3106df7fe09c96aa" providerId="LiveId" clId="{4508F626-D516-4005-B957-23F17FAA7E28}" dt="2023-06-25T17:04:14.071" v="761" actId="478"/>
          <ac:picMkLst>
            <pc:docMk/>
            <pc:sldMk cId="613949834" sldId="297"/>
            <ac:picMk id="8" creationId="{0FB66DBB-C171-6845-35E6-20174068CB0D}"/>
          </ac:picMkLst>
        </pc:picChg>
        <pc:picChg chg="add mod">
          <ac:chgData name="Bridget Good" userId="3106df7fe09c96aa" providerId="LiveId" clId="{4508F626-D516-4005-B957-23F17FAA7E28}" dt="2023-06-25T17:06:51.237" v="787" actId="14100"/>
          <ac:picMkLst>
            <pc:docMk/>
            <pc:sldMk cId="613949834" sldId="297"/>
            <ac:picMk id="9" creationId="{32478D08-3EE1-4793-B0C3-3E12A611362E}"/>
          </ac:picMkLst>
        </pc:picChg>
        <pc:picChg chg="add mod">
          <ac:chgData name="Bridget Good" userId="3106df7fe09c96aa" providerId="LiveId" clId="{4508F626-D516-4005-B957-23F17FAA7E28}" dt="2023-06-25T17:07:00.515" v="789" actId="14100"/>
          <ac:picMkLst>
            <pc:docMk/>
            <pc:sldMk cId="613949834" sldId="297"/>
            <ac:picMk id="10" creationId="{8A3BC4C4-DB8F-496D-AED5-AA8995281DCC}"/>
          </ac:picMkLst>
        </pc:picChg>
        <pc:picChg chg="add mod">
          <ac:chgData name="Bridget Good" userId="3106df7fe09c96aa" providerId="LiveId" clId="{4508F626-D516-4005-B957-23F17FAA7E28}" dt="2023-06-25T17:06:55.791" v="788" actId="14100"/>
          <ac:picMkLst>
            <pc:docMk/>
            <pc:sldMk cId="613949834" sldId="297"/>
            <ac:picMk id="11" creationId="{E8FD01CC-1DFF-4281-9103-685C84AE2625}"/>
          </ac:picMkLst>
        </pc:picChg>
        <pc:picChg chg="add mod">
          <ac:chgData name="Bridget Good" userId="3106df7fe09c96aa" providerId="LiveId" clId="{4508F626-D516-4005-B957-23F17FAA7E28}" dt="2023-06-25T17:07:05.073" v="790" actId="14100"/>
          <ac:picMkLst>
            <pc:docMk/>
            <pc:sldMk cId="613949834" sldId="297"/>
            <ac:picMk id="12" creationId="{C9599C38-1C0C-48A9-BDD7-2A9767021C52}"/>
          </ac:picMkLst>
        </pc:picChg>
        <pc:picChg chg="add mod">
          <ac:chgData name="Bridget Good" userId="3106df7fe09c96aa" providerId="LiveId" clId="{4508F626-D516-4005-B957-23F17FAA7E28}" dt="2023-06-25T17:58:13.032" v="912" actId="1076"/>
          <ac:picMkLst>
            <pc:docMk/>
            <pc:sldMk cId="613949834" sldId="297"/>
            <ac:picMk id="16" creationId="{8F36CCC2-CCC1-1538-1FE3-BF980EE370D9}"/>
          </ac:picMkLst>
        </pc:picChg>
      </pc:sldChg>
      <pc:sldChg chg="addSp delSp modSp new mod modAnim">
        <pc:chgData name="Bridget Good" userId="3106df7fe09c96aa" providerId="LiveId" clId="{4508F626-D516-4005-B957-23F17FAA7E28}" dt="2023-06-25T17:12:09.645" v="821"/>
        <pc:sldMkLst>
          <pc:docMk/>
          <pc:sldMk cId="2784315191" sldId="298"/>
        </pc:sldMkLst>
        <pc:spChg chg="del">
          <ac:chgData name="Bridget Good" userId="3106df7fe09c96aa" providerId="LiveId" clId="{4508F626-D516-4005-B957-23F17FAA7E28}" dt="2023-06-25T17:10:34.689" v="798" actId="478"/>
          <ac:spMkLst>
            <pc:docMk/>
            <pc:sldMk cId="2784315191" sldId="298"/>
            <ac:spMk id="2" creationId="{4FECF069-CBF9-B542-951D-DF282F632B6C}"/>
          </ac:spMkLst>
        </pc:spChg>
        <pc:spChg chg="del">
          <ac:chgData name="Bridget Good" userId="3106df7fe09c96aa" providerId="LiveId" clId="{4508F626-D516-4005-B957-23F17FAA7E28}" dt="2023-06-25T17:10:30.411" v="796" actId="478"/>
          <ac:spMkLst>
            <pc:docMk/>
            <pc:sldMk cId="2784315191" sldId="298"/>
            <ac:spMk id="3" creationId="{4C4AC3F8-1063-FFE1-8225-566D57DD2EA7}"/>
          </ac:spMkLst>
        </pc:spChg>
        <pc:graphicFrameChg chg="add del mod">
          <ac:chgData name="Bridget Good" userId="3106df7fe09c96aa" providerId="LiveId" clId="{4508F626-D516-4005-B957-23F17FAA7E28}" dt="2023-06-25T17:10:57.816" v="800"/>
          <ac:graphicFrameMkLst>
            <pc:docMk/>
            <pc:sldMk cId="2784315191" sldId="298"/>
            <ac:graphicFrameMk id="5" creationId="{E5F9E235-6C51-B612-9AEF-1B14BC05DB02}"/>
          </ac:graphicFrameMkLst>
        </pc:graphicFrameChg>
        <pc:graphicFrameChg chg="add del mod">
          <ac:chgData name="Bridget Good" userId="3106df7fe09c96aa" providerId="LiveId" clId="{4508F626-D516-4005-B957-23F17FAA7E28}" dt="2023-06-25T17:11:01.706" v="806"/>
          <ac:graphicFrameMkLst>
            <pc:docMk/>
            <pc:sldMk cId="2784315191" sldId="298"/>
            <ac:graphicFrameMk id="6" creationId="{F0C30D3C-80A4-0D86-2D11-26C04BC51F8A}"/>
          </ac:graphicFrameMkLst>
        </pc:graphicFrameChg>
        <pc:graphicFrameChg chg="add del mod">
          <ac:chgData name="Bridget Good" userId="3106df7fe09c96aa" providerId="LiveId" clId="{4508F626-D516-4005-B957-23F17FAA7E28}" dt="2023-06-25T17:11:13.866" v="810"/>
          <ac:graphicFrameMkLst>
            <pc:docMk/>
            <pc:sldMk cId="2784315191" sldId="298"/>
            <ac:graphicFrameMk id="8" creationId="{F25DCBE9-A525-DA6C-425A-C181B0E4FAEF}"/>
          </ac:graphicFrameMkLst>
        </pc:graphicFrameChg>
        <pc:picChg chg="add mod">
          <ac:chgData name="Bridget Good" userId="3106df7fe09c96aa" providerId="LiveId" clId="{4508F626-D516-4005-B957-23F17FAA7E28}" dt="2023-06-25T17:11:18.737" v="813" actId="1076"/>
          <ac:picMkLst>
            <pc:docMk/>
            <pc:sldMk cId="2784315191" sldId="298"/>
            <ac:picMk id="4" creationId="{92C076F5-7868-3832-5B18-D9F577775999}"/>
          </ac:picMkLst>
        </pc:picChg>
        <pc:picChg chg="add mod">
          <ac:chgData name="Bridget Good" userId="3106df7fe09c96aa" providerId="LiveId" clId="{4508F626-D516-4005-B957-23F17FAA7E28}" dt="2023-06-25T17:11:04.154" v="808" actId="1076"/>
          <ac:picMkLst>
            <pc:docMk/>
            <pc:sldMk cId="2784315191" sldId="298"/>
            <ac:picMk id="7" creationId="{21979C46-1EE9-3704-6AF5-DAFF46ABC1AF}"/>
          </ac:picMkLst>
        </pc:picChg>
        <pc:picChg chg="add mod">
          <ac:chgData name="Bridget Good" userId="3106df7fe09c96aa" providerId="LiveId" clId="{4508F626-D516-4005-B957-23F17FAA7E28}" dt="2023-06-25T17:11:16.079" v="812" actId="1076"/>
          <ac:picMkLst>
            <pc:docMk/>
            <pc:sldMk cId="2784315191" sldId="298"/>
            <ac:picMk id="9" creationId="{7E164115-AAC2-A275-0FD9-43D3E54BAE2B}"/>
          </ac:picMkLst>
        </pc:picChg>
      </pc:sldChg>
      <pc:sldChg chg="addSp delSp modSp new mod setBg addAnim delAnim">
        <pc:chgData name="Bridget Good" userId="3106df7fe09c96aa" providerId="LiveId" clId="{4508F626-D516-4005-B957-23F17FAA7E28}" dt="2023-06-25T18:07:34.596" v="934" actId="478"/>
        <pc:sldMkLst>
          <pc:docMk/>
          <pc:sldMk cId="3381236088" sldId="299"/>
        </pc:sldMkLst>
        <pc:spChg chg="del mod">
          <ac:chgData name="Bridget Good" userId="3106df7fe09c96aa" providerId="LiveId" clId="{4508F626-D516-4005-B957-23F17FAA7E28}" dt="2023-06-25T18:05:14.418" v="927" actId="478"/>
          <ac:spMkLst>
            <pc:docMk/>
            <pc:sldMk cId="3381236088" sldId="299"/>
            <ac:spMk id="2" creationId="{5ABBB45A-C2EE-5759-6F95-0080B293E704}"/>
          </ac:spMkLst>
        </pc:spChg>
        <pc:spChg chg="del">
          <ac:chgData name="Bridget Good" userId="3106df7fe09c96aa" providerId="LiveId" clId="{4508F626-D516-4005-B957-23F17FAA7E28}" dt="2023-06-25T18:04:38.184" v="918" actId="478"/>
          <ac:spMkLst>
            <pc:docMk/>
            <pc:sldMk cId="3381236088" sldId="299"/>
            <ac:spMk id="3" creationId="{CD896562-E13F-5C90-68F9-1E37D7F6B529}"/>
          </ac:spMkLst>
        </pc:spChg>
        <pc:spChg chg="add del mod">
          <ac:chgData name="Bridget Good" userId="3106df7fe09c96aa" providerId="LiveId" clId="{4508F626-D516-4005-B957-23F17FAA7E28}" dt="2023-06-25T18:05:21.369" v="928" actId="478"/>
          <ac:spMkLst>
            <pc:docMk/>
            <pc:sldMk cId="3381236088" sldId="299"/>
            <ac:spMk id="6" creationId="{77120C82-C0E1-D9DB-548C-2A56D2395292}"/>
          </ac:spMkLst>
        </pc:spChg>
        <pc:spChg chg="add">
          <ac:chgData name="Bridget Good" userId="3106df7fe09c96aa" providerId="LiveId" clId="{4508F626-D516-4005-B957-23F17FAA7E28}" dt="2023-06-25T18:05:00.048" v="924" actId="26606"/>
          <ac:spMkLst>
            <pc:docMk/>
            <pc:sldMk cId="3381236088" sldId="299"/>
            <ac:spMk id="8" creationId="{042E603F-28B7-4831-BF23-65FBAB13D5FB}"/>
          </ac:spMkLst>
        </pc:spChg>
        <pc:spChg chg="add">
          <ac:chgData name="Bridget Good" userId="3106df7fe09c96aa" providerId="LiveId" clId="{4508F626-D516-4005-B957-23F17FAA7E28}" dt="2023-06-25T18:05:00.048" v="924" actId="26606"/>
          <ac:spMkLst>
            <pc:docMk/>
            <pc:sldMk cId="3381236088" sldId="299"/>
            <ac:spMk id="10" creationId="{4D39700F-2B10-4402-A7DD-06EE2245880D}"/>
          </ac:spMkLst>
        </pc:spChg>
        <pc:spChg chg="add">
          <ac:chgData name="Bridget Good" userId="3106df7fe09c96aa" providerId="LiveId" clId="{4508F626-D516-4005-B957-23F17FAA7E28}" dt="2023-06-25T18:05:00.048" v="924" actId="26606"/>
          <ac:spMkLst>
            <pc:docMk/>
            <pc:sldMk cId="3381236088" sldId="299"/>
            <ac:spMk id="12" creationId="{6DA65B90-7B06-4499-91BA-CDDD36132481}"/>
          </ac:spMkLst>
        </pc:spChg>
        <pc:spChg chg="add">
          <ac:chgData name="Bridget Good" userId="3106df7fe09c96aa" providerId="LiveId" clId="{4508F626-D516-4005-B957-23F17FAA7E28}" dt="2023-06-25T18:05:00.048" v="924" actId="26606"/>
          <ac:spMkLst>
            <pc:docMk/>
            <pc:sldMk cId="3381236088" sldId="299"/>
            <ac:spMk id="14" creationId="{56BD7DD2-1738-4D5D-955B-0F7C68C99E0D}"/>
          </ac:spMkLst>
        </pc:spChg>
        <pc:spChg chg="add">
          <ac:chgData name="Bridget Good" userId="3106df7fe09c96aa" providerId="LiveId" clId="{4508F626-D516-4005-B957-23F17FAA7E28}" dt="2023-06-25T18:05:00.048" v="924" actId="26606"/>
          <ac:spMkLst>
            <pc:docMk/>
            <pc:sldMk cId="3381236088" sldId="299"/>
            <ac:spMk id="16" creationId="{8509A13B-4750-4C28-974C-8E9C13C5B043}"/>
          </ac:spMkLst>
        </pc:spChg>
        <pc:picChg chg="add mod">
          <ac:chgData name="Bridget Good" userId="3106df7fe09c96aa" providerId="LiveId" clId="{4508F626-D516-4005-B957-23F17FAA7E28}" dt="2023-06-25T18:05:55.942" v="932" actId="29295"/>
          <ac:picMkLst>
            <pc:docMk/>
            <pc:sldMk cId="3381236088" sldId="299"/>
            <ac:picMk id="4" creationId="{CD4D6ECF-02A7-D8B5-293F-AD3307AD53F4}"/>
          </ac:picMkLst>
        </pc:picChg>
        <pc:picChg chg="del">
          <ac:chgData name="Bridget Good" userId="3106df7fe09c96aa" providerId="LiveId" clId="{4508F626-D516-4005-B957-23F17FAA7E28}" dt="2023-06-25T18:07:34.596" v="934" actId="478"/>
          <ac:picMkLst>
            <pc:docMk/>
            <pc:sldMk cId="3381236088" sldId="299"/>
            <ac:picMk id="7" creationId="{9F85D710-C41C-A7DE-60F5-87F9B0100E90}"/>
          </ac:picMkLst>
        </pc:picChg>
        <pc:picChg chg="add mod">
          <ac:chgData name="Bridget Good" userId="3106df7fe09c96aa" providerId="LiveId" clId="{4508F626-D516-4005-B957-23F17FAA7E28}" dt="2023-06-25T18:06:01.546" v="933"/>
          <ac:picMkLst>
            <pc:docMk/>
            <pc:sldMk cId="3381236088" sldId="299"/>
            <ac:picMk id="32770" creationId="{CE557BB1-8A38-D801-6AEC-A1B91E2307AB}"/>
          </ac:picMkLst>
        </pc:picChg>
      </pc:sldChg>
      <pc:sldChg chg="addSp delSp modSp new mod setBg">
        <pc:chgData name="Bridget Good" userId="3106df7fe09c96aa" providerId="LiveId" clId="{4508F626-D516-4005-B957-23F17FAA7E28}" dt="2023-06-25T18:09:03.831" v="952" actId="14861"/>
        <pc:sldMkLst>
          <pc:docMk/>
          <pc:sldMk cId="3860663385" sldId="300"/>
        </pc:sldMkLst>
        <pc:spChg chg="del mod">
          <ac:chgData name="Bridget Good" userId="3106df7fe09c96aa" providerId="LiveId" clId="{4508F626-D516-4005-B957-23F17FAA7E28}" dt="2023-06-25T18:07:59.716" v="943" actId="478"/>
          <ac:spMkLst>
            <pc:docMk/>
            <pc:sldMk cId="3860663385" sldId="300"/>
            <ac:spMk id="2" creationId="{519B1285-5323-5920-523A-ED0FAF7D9477}"/>
          </ac:spMkLst>
        </pc:spChg>
        <pc:spChg chg="del">
          <ac:chgData name="Bridget Good" userId="3106df7fe09c96aa" providerId="LiveId" clId="{4508F626-D516-4005-B957-23F17FAA7E28}" dt="2023-06-25T18:07:44.107" v="936" actId="478"/>
          <ac:spMkLst>
            <pc:docMk/>
            <pc:sldMk cId="3860663385" sldId="300"/>
            <ac:spMk id="3" creationId="{B490406E-8BC3-4482-73DE-7FDC4AAA40D6}"/>
          </ac:spMkLst>
        </pc:spChg>
        <pc:spChg chg="add del mod">
          <ac:chgData name="Bridget Good" userId="3106df7fe09c96aa" providerId="LiveId" clId="{4508F626-D516-4005-B957-23F17FAA7E28}" dt="2023-06-25T18:08:02.821" v="944" actId="478"/>
          <ac:spMkLst>
            <pc:docMk/>
            <pc:sldMk cId="3860663385" sldId="300"/>
            <ac:spMk id="6" creationId="{7FFEEE30-63D0-1905-BE81-6F0C183D0553}"/>
          </ac:spMkLst>
        </pc:spChg>
        <pc:spChg chg="add">
          <ac:chgData name="Bridget Good" userId="3106df7fe09c96aa" providerId="LiveId" clId="{4508F626-D516-4005-B957-23F17FAA7E28}" dt="2023-06-25T18:07:55.993" v="942" actId="26606"/>
          <ac:spMkLst>
            <pc:docMk/>
            <pc:sldMk cId="3860663385" sldId="300"/>
            <ac:spMk id="8" creationId="{042E603F-28B7-4831-BF23-65FBAB13D5FB}"/>
          </ac:spMkLst>
        </pc:spChg>
        <pc:spChg chg="add">
          <ac:chgData name="Bridget Good" userId="3106df7fe09c96aa" providerId="LiveId" clId="{4508F626-D516-4005-B957-23F17FAA7E28}" dt="2023-06-25T18:07:55.993" v="942" actId="26606"/>
          <ac:spMkLst>
            <pc:docMk/>
            <pc:sldMk cId="3860663385" sldId="300"/>
            <ac:spMk id="10" creationId="{4D39700F-2B10-4402-A7DD-06EE2245880D}"/>
          </ac:spMkLst>
        </pc:spChg>
        <pc:spChg chg="add">
          <ac:chgData name="Bridget Good" userId="3106df7fe09c96aa" providerId="LiveId" clId="{4508F626-D516-4005-B957-23F17FAA7E28}" dt="2023-06-25T18:07:55.993" v="942" actId="26606"/>
          <ac:spMkLst>
            <pc:docMk/>
            <pc:sldMk cId="3860663385" sldId="300"/>
            <ac:spMk id="12" creationId="{6DA65B90-7B06-4499-91BA-CDDD36132481}"/>
          </ac:spMkLst>
        </pc:spChg>
        <pc:spChg chg="add">
          <ac:chgData name="Bridget Good" userId="3106df7fe09c96aa" providerId="LiveId" clId="{4508F626-D516-4005-B957-23F17FAA7E28}" dt="2023-06-25T18:07:55.993" v="942" actId="26606"/>
          <ac:spMkLst>
            <pc:docMk/>
            <pc:sldMk cId="3860663385" sldId="300"/>
            <ac:spMk id="14" creationId="{F4EC6B62-8D18-47C6-815A-17919789F1E7}"/>
          </ac:spMkLst>
        </pc:spChg>
        <pc:spChg chg="add">
          <ac:chgData name="Bridget Good" userId="3106df7fe09c96aa" providerId="LiveId" clId="{4508F626-D516-4005-B957-23F17FAA7E28}" dt="2023-06-25T18:07:55.993" v="942" actId="26606"/>
          <ac:spMkLst>
            <pc:docMk/>
            <pc:sldMk cId="3860663385" sldId="300"/>
            <ac:spMk id="16" creationId="{0EE1950E-A750-4EB6-943D-2FE814B8FAC6}"/>
          </ac:spMkLst>
        </pc:spChg>
        <pc:picChg chg="add">
          <ac:chgData name="Bridget Good" userId="3106df7fe09c96aa" providerId="LiveId" clId="{4508F626-D516-4005-B957-23F17FAA7E28}" dt="2023-06-25T18:07:55.993" v="942" actId="26606"/>
          <ac:picMkLst>
            <pc:docMk/>
            <pc:sldMk cId="3860663385" sldId="300"/>
            <ac:picMk id="4" creationId="{9CBD03F8-4059-E93F-3541-435E96E8B4FB}"/>
          </ac:picMkLst>
        </pc:picChg>
        <pc:picChg chg="add del mod">
          <ac:chgData name="Bridget Good" userId="3106df7fe09c96aa" providerId="LiveId" clId="{4508F626-D516-4005-B957-23F17FAA7E28}" dt="2023-06-25T18:08:12.889" v="946"/>
          <ac:picMkLst>
            <pc:docMk/>
            <pc:sldMk cId="3860663385" sldId="300"/>
            <ac:picMk id="7" creationId="{23D36319-0A23-07D2-DEAB-E4777F98E4E6}"/>
          </ac:picMkLst>
        </pc:picChg>
        <pc:picChg chg="add mod">
          <ac:chgData name="Bridget Good" userId="3106df7fe09c96aa" providerId="LiveId" clId="{4508F626-D516-4005-B957-23F17FAA7E28}" dt="2023-06-25T18:09:03.831" v="952" actId="14861"/>
          <ac:picMkLst>
            <pc:docMk/>
            <pc:sldMk cId="3860663385" sldId="300"/>
            <ac:picMk id="11" creationId="{59408675-06BB-3411-DFB3-BE37B22CEB72}"/>
          </ac:picMkLst>
        </pc:picChg>
        <pc:picChg chg="add mod">
          <ac:chgData name="Bridget Good" userId="3106df7fe09c96aa" providerId="LiveId" clId="{4508F626-D516-4005-B957-23F17FAA7E28}" dt="2023-06-25T18:09:01.712" v="951" actId="14861"/>
          <ac:picMkLst>
            <pc:docMk/>
            <pc:sldMk cId="3860663385" sldId="300"/>
            <ac:picMk id="15" creationId="{162FE698-43D2-84D5-8621-D127CB72EF88}"/>
          </ac:picMkLst>
        </pc:picChg>
      </pc:sldChg>
      <pc:sldChg chg="addSp delSp modSp new mod setBg">
        <pc:chgData name="Bridget Good" userId="3106df7fe09c96aa" providerId="LiveId" clId="{4508F626-D516-4005-B957-23F17FAA7E28}" dt="2023-06-25T18:13:45.442" v="965" actId="26606"/>
        <pc:sldMkLst>
          <pc:docMk/>
          <pc:sldMk cId="2564587740" sldId="301"/>
        </pc:sldMkLst>
        <pc:spChg chg="mod">
          <ac:chgData name="Bridget Good" userId="3106df7fe09c96aa" providerId="LiveId" clId="{4508F626-D516-4005-B957-23F17FAA7E28}" dt="2023-06-25T18:13:45.442" v="965" actId="26606"/>
          <ac:spMkLst>
            <pc:docMk/>
            <pc:sldMk cId="2564587740" sldId="301"/>
            <ac:spMk id="2" creationId="{A5FA9BD2-7E0A-DF43-75A8-7584B34648B5}"/>
          </ac:spMkLst>
        </pc:spChg>
        <pc:spChg chg="del">
          <ac:chgData name="Bridget Good" userId="3106df7fe09c96aa" providerId="LiveId" clId="{4508F626-D516-4005-B957-23F17FAA7E28}" dt="2023-06-25T18:13:45.442" v="965" actId="26606"/>
          <ac:spMkLst>
            <pc:docMk/>
            <pc:sldMk cId="2564587740" sldId="301"/>
            <ac:spMk id="3" creationId="{02E8ACEA-7F2B-B01E-6D90-A0467F013933}"/>
          </ac:spMkLst>
        </pc:spChg>
        <pc:spChg chg="add">
          <ac:chgData name="Bridget Good" userId="3106df7fe09c96aa" providerId="LiveId" clId="{4508F626-D516-4005-B957-23F17FAA7E28}" dt="2023-06-25T18:13:45.442" v="965" actId="26606"/>
          <ac:spMkLst>
            <pc:docMk/>
            <pc:sldMk cId="2564587740" sldId="301"/>
            <ac:spMk id="9" creationId="{042E603F-28B7-4831-BF23-65FBAB13D5FB}"/>
          </ac:spMkLst>
        </pc:spChg>
        <pc:spChg chg="add">
          <ac:chgData name="Bridget Good" userId="3106df7fe09c96aa" providerId="LiveId" clId="{4508F626-D516-4005-B957-23F17FAA7E28}" dt="2023-06-25T18:13:45.442" v="965" actId="26606"/>
          <ac:spMkLst>
            <pc:docMk/>
            <pc:sldMk cId="2564587740" sldId="301"/>
            <ac:spMk id="11" creationId="{4D39700F-2B10-4402-A7DD-06EE2245880D}"/>
          </ac:spMkLst>
        </pc:spChg>
        <pc:spChg chg="add">
          <ac:chgData name="Bridget Good" userId="3106df7fe09c96aa" providerId="LiveId" clId="{4508F626-D516-4005-B957-23F17FAA7E28}" dt="2023-06-25T18:13:45.442" v="965" actId="26606"/>
          <ac:spMkLst>
            <pc:docMk/>
            <pc:sldMk cId="2564587740" sldId="301"/>
            <ac:spMk id="13" creationId="{6DA65B90-7B06-4499-91BA-CDDD36132481}"/>
          </ac:spMkLst>
        </pc:spChg>
        <pc:spChg chg="add">
          <ac:chgData name="Bridget Good" userId="3106df7fe09c96aa" providerId="LiveId" clId="{4508F626-D516-4005-B957-23F17FAA7E28}" dt="2023-06-25T18:13:45.442" v="965" actId="26606"/>
          <ac:spMkLst>
            <pc:docMk/>
            <pc:sldMk cId="2564587740" sldId="301"/>
            <ac:spMk id="15" creationId="{56BD7DD2-1738-4D5D-955B-0F7C68C99E0D}"/>
          </ac:spMkLst>
        </pc:spChg>
        <pc:spChg chg="add">
          <ac:chgData name="Bridget Good" userId="3106df7fe09c96aa" providerId="LiveId" clId="{4508F626-D516-4005-B957-23F17FAA7E28}" dt="2023-06-25T18:13:45.442" v="965" actId="26606"/>
          <ac:spMkLst>
            <pc:docMk/>
            <pc:sldMk cId="2564587740" sldId="301"/>
            <ac:spMk id="17" creationId="{8509A13B-4750-4C28-974C-8E9C13C5B043}"/>
          </ac:spMkLst>
        </pc:spChg>
        <pc:picChg chg="add">
          <ac:chgData name="Bridget Good" userId="3106df7fe09c96aa" providerId="LiveId" clId="{4508F626-D516-4005-B957-23F17FAA7E28}" dt="2023-06-25T18:13:45.442" v="965" actId="26606"/>
          <ac:picMkLst>
            <pc:docMk/>
            <pc:sldMk cId="2564587740" sldId="301"/>
            <ac:picMk id="5" creationId="{32D6D9ED-D74A-FDD2-657E-1F85B90322ED}"/>
          </ac:picMkLst>
        </pc:picChg>
      </pc:sldChg>
      <pc:sldChg chg="addSp delSp modSp new mod setBg">
        <pc:chgData name="Bridget Good" userId="3106df7fe09c96aa" providerId="LiveId" clId="{4508F626-D516-4005-B957-23F17FAA7E28}" dt="2023-06-25T18:34:29.256" v="1155" actId="14861"/>
        <pc:sldMkLst>
          <pc:docMk/>
          <pc:sldMk cId="3642877101" sldId="302"/>
        </pc:sldMkLst>
        <pc:spChg chg="del">
          <ac:chgData name="Bridget Good" userId="3106df7fe09c96aa" providerId="LiveId" clId="{4508F626-D516-4005-B957-23F17FAA7E28}" dt="2023-06-25T18:23:55.322" v="1130" actId="478"/>
          <ac:spMkLst>
            <pc:docMk/>
            <pc:sldMk cId="3642877101" sldId="302"/>
            <ac:spMk id="2" creationId="{E6CFBD61-9B76-B9E4-24A1-9C9335273822}"/>
          </ac:spMkLst>
        </pc:spChg>
        <pc:spChg chg="del">
          <ac:chgData name="Bridget Good" userId="3106df7fe09c96aa" providerId="LiveId" clId="{4508F626-D516-4005-B957-23F17FAA7E28}" dt="2023-06-25T18:23:53.201" v="1129" actId="478"/>
          <ac:spMkLst>
            <pc:docMk/>
            <pc:sldMk cId="3642877101" sldId="302"/>
            <ac:spMk id="3" creationId="{5B094D2F-A8FD-29DE-E045-C705F28E9F83}"/>
          </ac:spMkLst>
        </pc:spChg>
        <pc:spChg chg="add del">
          <ac:chgData name="Bridget Good" userId="3106df7fe09c96aa" providerId="LiveId" clId="{4508F626-D516-4005-B957-23F17FAA7E28}" dt="2023-06-25T18:25:18.193" v="1139" actId="26606"/>
          <ac:spMkLst>
            <pc:docMk/>
            <pc:sldMk cId="3642877101" sldId="302"/>
            <ac:spMk id="38" creationId="{71B30B18-D920-4E3E-B931-1F310244C1B8}"/>
          </ac:spMkLst>
        </pc:spChg>
        <pc:spChg chg="add del">
          <ac:chgData name="Bridget Good" userId="3106df7fe09c96aa" providerId="LiveId" clId="{4508F626-D516-4005-B957-23F17FAA7E28}" dt="2023-06-25T18:25:18.193" v="1139" actId="26606"/>
          <ac:spMkLst>
            <pc:docMk/>
            <pc:sldMk cId="3642877101" sldId="302"/>
            <ac:spMk id="40" creationId="{C70EF50A-66E6-460A-8AF9-47A10D0D999C}"/>
          </ac:spMkLst>
        </pc:spChg>
        <pc:spChg chg="add del">
          <ac:chgData name="Bridget Good" userId="3106df7fe09c96aa" providerId="LiveId" clId="{4508F626-D516-4005-B957-23F17FAA7E28}" dt="2023-06-25T18:25:18.193" v="1139" actId="26606"/>
          <ac:spMkLst>
            <pc:docMk/>
            <pc:sldMk cId="3642877101" sldId="302"/>
            <ac:spMk id="42" creationId="{54EEEBD9-D37D-42B9-BE64-2C102B1D6E09}"/>
          </ac:spMkLst>
        </pc:spChg>
        <pc:spChg chg="add del">
          <ac:chgData name="Bridget Good" userId="3106df7fe09c96aa" providerId="LiveId" clId="{4508F626-D516-4005-B957-23F17FAA7E28}" dt="2023-06-25T18:25:18.193" v="1139" actId="26606"/>
          <ac:spMkLst>
            <pc:docMk/>
            <pc:sldMk cId="3642877101" sldId="302"/>
            <ac:spMk id="44" creationId="{A2F47212-081A-4E41-8623-C5BD41ADDCA9}"/>
          </ac:spMkLst>
        </pc:spChg>
        <pc:spChg chg="add">
          <ac:chgData name="Bridget Good" userId="3106df7fe09c96aa" providerId="LiveId" clId="{4508F626-D516-4005-B957-23F17FAA7E28}" dt="2023-06-25T18:25:18.193" v="1139" actId="26606"/>
          <ac:spMkLst>
            <pc:docMk/>
            <pc:sldMk cId="3642877101" sldId="302"/>
            <ac:spMk id="77" creationId="{71B30B18-D920-4E3E-B931-1F310244C1B8}"/>
          </ac:spMkLst>
        </pc:spChg>
        <pc:spChg chg="add">
          <ac:chgData name="Bridget Good" userId="3106df7fe09c96aa" providerId="LiveId" clId="{4508F626-D516-4005-B957-23F17FAA7E28}" dt="2023-06-25T18:25:18.193" v="1139" actId="26606"/>
          <ac:spMkLst>
            <pc:docMk/>
            <pc:sldMk cId="3642877101" sldId="302"/>
            <ac:spMk id="79" creationId="{C70EF50A-66E6-460A-8AF9-47A10D0D999C}"/>
          </ac:spMkLst>
        </pc:spChg>
        <pc:spChg chg="add">
          <ac:chgData name="Bridget Good" userId="3106df7fe09c96aa" providerId="LiveId" clId="{4508F626-D516-4005-B957-23F17FAA7E28}" dt="2023-06-25T18:25:18.193" v="1139" actId="26606"/>
          <ac:spMkLst>
            <pc:docMk/>
            <pc:sldMk cId="3642877101" sldId="302"/>
            <ac:spMk id="81" creationId="{01520B72-94C4-4ABB-AC64-A3382705BE06}"/>
          </ac:spMkLst>
        </pc:spChg>
        <pc:spChg chg="add">
          <ac:chgData name="Bridget Good" userId="3106df7fe09c96aa" providerId="LiveId" clId="{4508F626-D516-4005-B957-23F17FAA7E28}" dt="2023-06-25T18:25:18.193" v="1139" actId="26606"/>
          <ac:spMkLst>
            <pc:docMk/>
            <pc:sldMk cId="3642877101" sldId="302"/>
            <ac:spMk id="83" creationId="{9A64CBFD-D6E8-4E6A-8F66-1948BED33157}"/>
          </ac:spMkLst>
        </pc:spChg>
        <pc:grpChg chg="add del">
          <ac:chgData name="Bridget Good" userId="3106df7fe09c96aa" providerId="LiveId" clId="{4508F626-D516-4005-B957-23F17FAA7E28}" dt="2023-06-25T18:25:18.193" v="1139" actId="26606"/>
          <ac:grpSpMkLst>
            <pc:docMk/>
            <pc:sldMk cId="3642877101" sldId="302"/>
            <ac:grpSpMk id="10" creationId="{259C671B-1B22-4141-A9C0-2E7941FDA7C2}"/>
          </ac:grpSpMkLst>
        </pc:grpChg>
        <pc:grpChg chg="add del">
          <ac:chgData name="Bridget Good" userId="3106df7fe09c96aa" providerId="LiveId" clId="{4508F626-D516-4005-B957-23F17FAA7E28}" dt="2023-06-25T18:25:18.193" v="1139" actId="26606"/>
          <ac:grpSpMkLst>
            <pc:docMk/>
            <pc:sldMk cId="3642877101" sldId="302"/>
            <ac:grpSpMk id="24" creationId="{1D56A4CE-A3F4-4CFF-9A65-C029AC17B7CF}"/>
          </ac:grpSpMkLst>
        </pc:grpChg>
        <pc:grpChg chg="add">
          <ac:chgData name="Bridget Good" userId="3106df7fe09c96aa" providerId="LiveId" clId="{4508F626-D516-4005-B957-23F17FAA7E28}" dt="2023-06-25T18:25:18.193" v="1139" actId="26606"/>
          <ac:grpSpMkLst>
            <pc:docMk/>
            <pc:sldMk cId="3642877101" sldId="302"/>
            <ac:grpSpMk id="49" creationId="{259C671B-1B22-4141-A9C0-2E7941FDA7C2}"/>
          </ac:grpSpMkLst>
        </pc:grpChg>
        <pc:grpChg chg="add">
          <ac:chgData name="Bridget Good" userId="3106df7fe09c96aa" providerId="LiveId" clId="{4508F626-D516-4005-B957-23F17FAA7E28}" dt="2023-06-25T18:25:18.193" v="1139" actId="26606"/>
          <ac:grpSpMkLst>
            <pc:docMk/>
            <pc:sldMk cId="3642877101" sldId="302"/>
            <ac:grpSpMk id="63" creationId="{1D56A4CE-A3F4-4CFF-9A65-C029AC17B7CF}"/>
          </ac:grpSpMkLst>
        </pc:grpChg>
        <pc:picChg chg="add del mod">
          <ac:chgData name="Bridget Good" userId="3106df7fe09c96aa" providerId="LiveId" clId="{4508F626-D516-4005-B957-23F17FAA7E28}" dt="2023-06-25T18:25:11.858" v="1137" actId="478"/>
          <ac:picMkLst>
            <pc:docMk/>
            <pc:sldMk cId="3642877101" sldId="302"/>
            <ac:picMk id="5" creationId="{3879C236-094C-48D7-F773-F3DF96D423BD}"/>
          </ac:picMkLst>
        </pc:picChg>
        <pc:picChg chg="add del mod">
          <ac:chgData name="Bridget Good" userId="3106df7fe09c96aa" providerId="LiveId" clId="{4508F626-D516-4005-B957-23F17FAA7E28}" dt="2023-06-25T18:25:43.754" v="1140" actId="478"/>
          <ac:picMkLst>
            <pc:docMk/>
            <pc:sldMk cId="3642877101" sldId="302"/>
            <ac:picMk id="7" creationId="{FCB71FDB-EC9B-0D67-23FA-166A81B297B1}"/>
          </ac:picMkLst>
        </pc:picChg>
        <pc:picChg chg="add del">
          <ac:chgData name="Bridget Good" userId="3106df7fe09c96aa" providerId="LiveId" clId="{4508F626-D516-4005-B957-23F17FAA7E28}" dt="2023-06-25T18:25:46.172" v="1142" actId="478"/>
          <ac:picMkLst>
            <pc:docMk/>
            <pc:sldMk cId="3642877101" sldId="302"/>
            <ac:picMk id="9" creationId="{5F01EBCB-738B-E516-8311-3FEF3F73786C}"/>
          </ac:picMkLst>
        </pc:picChg>
        <pc:picChg chg="add mod modCrop">
          <ac:chgData name="Bridget Good" userId="3106df7fe09c96aa" providerId="LiveId" clId="{4508F626-D516-4005-B957-23F17FAA7E28}" dt="2023-06-25T18:34:29.256" v="1155" actId="14861"/>
          <ac:picMkLst>
            <pc:docMk/>
            <pc:sldMk cId="3642877101" sldId="302"/>
            <ac:picMk id="37" creationId="{E6FB7A93-7F17-A9AD-FA3A-AC266F003878}"/>
          </ac:picMkLst>
        </pc:picChg>
      </pc:sldChg>
      <pc:sldChg chg="add del">
        <pc:chgData name="Bridget Good" userId="3106df7fe09c96aa" providerId="LiveId" clId="{4508F626-D516-4005-B957-23F17FAA7E28}" dt="2023-06-25T18:33:14.509" v="1154"/>
        <pc:sldMkLst>
          <pc:docMk/>
          <pc:sldMk cId="1201327387" sldId="319"/>
        </pc:sldMkLst>
      </pc:sldChg>
      <pc:sldChg chg="add del">
        <pc:chgData name="Bridget Good" userId="3106df7fe09c96aa" providerId="LiveId" clId="{4508F626-D516-4005-B957-23F17FAA7E28}" dt="2023-06-25T18:33:14.509" v="1154"/>
        <pc:sldMkLst>
          <pc:docMk/>
          <pc:sldMk cId="3398520004" sldId="326"/>
        </pc:sldMkLst>
      </pc:sldChg>
      <pc:sldChg chg="addSp delSp modSp add del mod setBg delDesignElem">
        <pc:chgData name="Bridget Good" userId="3106df7fe09c96aa" providerId="LiveId" clId="{4508F626-D516-4005-B957-23F17FAA7E28}" dt="2023-06-25T18:36:12.072" v="1157" actId="208"/>
        <pc:sldMkLst>
          <pc:docMk/>
          <pc:sldMk cId="3122988596" sldId="328"/>
        </pc:sldMkLst>
        <pc:spChg chg="mod">
          <ac:chgData name="Bridget Good" userId="3106df7fe09c96aa" providerId="LiveId" clId="{4508F626-D516-4005-B957-23F17FAA7E28}" dt="2023-06-25T18:36:12.072" v="1157" actId="208"/>
          <ac:spMkLst>
            <pc:docMk/>
            <pc:sldMk cId="3122988596" sldId="328"/>
            <ac:spMk id="6" creationId="{EEEAD43F-CAED-73C3-4F10-0DB7CD6F4F9C}"/>
          </ac:spMkLst>
        </pc:spChg>
        <pc:spChg chg="add del">
          <ac:chgData name="Bridget Good" userId="3106df7fe09c96aa" providerId="LiveId" clId="{4508F626-D516-4005-B957-23F17FAA7E28}" dt="2023-06-25T18:31:47.178" v="1151"/>
          <ac:spMkLst>
            <pc:docMk/>
            <pc:sldMk cId="3122988596" sldId="328"/>
            <ac:spMk id="2057" creationId="{341901B5-54FD-4B44-A07E-D651282DFC4F}"/>
          </ac:spMkLst>
        </pc:spChg>
        <pc:spChg chg="add del">
          <ac:chgData name="Bridget Good" userId="3106df7fe09c96aa" providerId="LiveId" clId="{4508F626-D516-4005-B957-23F17FAA7E28}" dt="2023-06-25T18:31:47.178" v="1151"/>
          <ac:spMkLst>
            <pc:docMk/>
            <pc:sldMk cId="3122988596" sldId="328"/>
            <ac:spMk id="2059" creationId="{27405D71-C37E-449D-A61C-11064F760AFF}"/>
          </ac:spMkLst>
        </pc:spChg>
        <pc:spChg chg="add del">
          <ac:chgData name="Bridget Good" userId="3106df7fe09c96aa" providerId="LiveId" clId="{4508F626-D516-4005-B957-23F17FAA7E28}" dt="2023-06-25T18:31:47.178" v="1151"/>
          <ac:spMkLst>
            <pc:docMk/>
            <pc:sldMk cId="3122988596" sldId="328"/>
            <ac:spMk id="2061" creationId="{6C97661C-87C2-4FD2-AE84-0FA740CF5B2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8/27/2023</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8283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8/27/2023</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1298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8/27/2023</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91165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8/27/2023</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182806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8/27/2023</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292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8/27/2023</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91760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8/27/2023</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49738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8/27/2023</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92162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8/27/2023</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278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8/27/2023</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33480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8/27/2023</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466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666954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913641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263496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425234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982B88-4148-4588-A9BE-A6EC8E5CDD0B}" type="datetimeFigureOut">
              <a:rPr lang="en-US" smtClean="0"/>
              <a:t>8/27/2023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880174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982B88-4148-4588-A9BE-A6EC8E5CDD0B}" type="datetimeFigureOut">
              <a:rPr lang="en-US" smtClean="0"/>
              <a:t>8/27/2023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746366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82B88-4148-4588-A9BE-A6EC8E5CDD0B}" type="datetimeFigureOut">
              <a:rPr lang="en-US" smtClean="0"/>
              <a:t>8/27/2023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813017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8323720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277123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417882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81024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6511177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8186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8/27/2023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239096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176497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8/27/2023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95278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8/27/2023</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40601822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07" r:id="rId6"/>
    <p:sldLayoutId id="2147483717" r:id="rId7"/>
    <p:sldLayoutId id="2147483716" r:id="rId8"/>
    <p:sldLayoutId id="2147483715" r:id="rId9"/>
    <p:sldLayoutId id="2147483706" r:id="rId10"/>
    <p:sldLayoutId id="2147483708"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2982B88-4148-4588-A9BE-A6EC8E5CDD0B}" type="datetimeFigureOut">
              <a:rPr lang="en-US" smtClean="0"/>
              <a:t>8/27/2023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41CCDD-110A-4A28-AFD3-7C1C5746F31F}" type="slidenum">
              <a:rPr lang="en-US" smtClean="0"/>
              <a:t>‹#›</a:t>
            </a:fld>
            <a:endParaRPr lang="en-US"/>
          </a:p>
        </p:txBody>
      </p:sp>
    </p:spTree>
    <p:extLst>
      <p:ext uri="{BB962C8B-B14F-4D97-AF65-F5344CB8AC3E}">
        <p14:creationId xmlns:p14="http://schemas.microsoft.com/office/powerpoint/2010/main" val="237443869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ridget.Shannon.Good@gmail.com" TargetMode="External"/><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hyperlink" Target="https://www.nps.gov/subjects/geology/plate-tectonics-subduction-zones.ht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oregon.gov/oem/Documents/Cascadia_Rising_Exercise_Scenario.pdf" TargetMode="External"/><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regon.gov/oem/Documents/Cascadia_Rising_Exercise_Scenario.pdf"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Oregon%20Resilience%20Pla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oregon.gov/oem/Documents/Cascadia_Rising_Exercise_Scenario.pdf" TargetMode="External"/><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oregon.gov/oem/Documents/Cascadia_Rising_Exercise_Scenario.pdf"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hyperlink" Target="https://www.oregon.gov/oem/Documents/Cascadia_Rising_Exercise_Scenario.pdf"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Oregon%20Resilience%20Plan"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s://www.oregon.gov/oem/Documents/Cascadia_Rising_Exercise_Scenario.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uploads.westernenergy.org/2015/12/09114822/0845-0945_4_Regional_Impact_Perspective_Patrick_Massey.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sace.contentdm.oclc.org/utils/getfile/collection/p16021coll7/id/17539" TargetMode="External"/><Relationship Id="rId2" Type="http://schemas.openxmlformats.org/officeDocument/2006/relationships/hyperlink" Target="https://www.co.marion.or.us/PW/EmergencyManagement/PublishingImages/Pages/default/2020-2024_MCEM_EOP_Basic_Plan_Redacted_Copy.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oregon.gov/oem/Documents/OSSPAC-18-02%20Mass%20Care%20Final%20report.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oregon.gov/oem/hazardsprep/Pages/2-Weeks-Ready.aspx" TargetMode="External"/><Relationship Id="rId7" Type="http://schemas.openxmlformats.org/officeDocument/2006/relationships/hyperlink" Target="https://lanecounty.org/government/county_departments/lane_county_emergency_management/prepare_now" TargetMode="External"/><Relationship Id="rId2" Type="http://schemas.openxmlformats.org/officeDocument/2006/relationships/hyperlink" Target="https://www.redcross.org/content/dam/redcross/delta/20630101_cascades_region_prepare_guide_final_jan8.pdf#:~:text=Emergency%20management%20agencies%20and%20the%20Red%20Cross%20encourage,increase%20their%20readiness%20to%20be%20two%20weeks%20ready." TargetMode="External"/><Relationship Id="rId1" Type="http://schemas.openxmlformats.org/officeDocument/2006/relationships/slideLayout" Target="../slideLayouts/slideLayout2.xml"/><Relationship Id="rId6" Type="http://schemas.openxmlformats.org/officeDocument/2006/relationships/hyperlink" Target="https://www.cityofsalem.net/Pages/get-2weeksready-challenge.aspx" TargetMode="External"/><Relationship Id="rId5" Type="http://schemas.openxmlformats.org/officeDocument/2006/relationships/hyperlink" Target="http://cusec.org/2weeksready/" TargetMode="External"/><Relationship Id="rId4" Type="http://schemas.openxmlformats.org/officeDocument/2006/relationships/hyperlink" Target="https://mil.wa.gov/preparedness"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mayoclinic.org/diseases-conditions/seasonal-affective-disorder/symptoms-causes/syc-20364651"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hyperlink" Target="https://industry.traveloregon.com/wp-content/uploads/2022/05/OR_2021_Final.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hyperlink" Target="https://www.weather.gov/wrh/climat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s://www.weather.gov/hazstat/"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emf"/></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33" name="Rectangle 1032">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15FF9F65-A363-191A-F3D8-E0B6037556D6}"/>
              </a:ext>
            </a:extLst>
          </p:cNvPr>
          <p:cNvSpPr txBox="1"/>
          <p:nvPr/>
        </p:nvSpPr>
        <p:spPr>
          <a:xfrm>
            <a:off x="1843391" y="277361"/>
            <a:ext cx="9383408" cy="1280890"/>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Cascadia Megathrust Fault</a:t>
            </a:r>
          </a:p>
          <a:p>
            <a:pPr marL="0" marR="0" lvl="0" indent="0" algn="l" defTabSz="457200" rtl="0" eaLnBrk="1" fontAlgn="auto" latinLnBrk="0" hangingPunct="1">
              <a:lnSpc>
                <a:spcPct val="100000"/>
              </a:lnSpc>
              <a:spcBef>
                <a:spcPct val="0"/>
              </a:spcBef>
              <a:spcAft>
                <a:spcPts val="600"/>
              </a:spcAft>
              <a:buClrTx/>
              <a:buSzTx/>
              <a:buFontTx/>
              <a:buNone/>
              <a:tabLst/>
              <a:defRPr/>
            </a:pPr>
            <a:r>
              <a:rPr lang="en-US" sz="3000" b="1" dirty="0">
                <a:solidFill>
                  <a:prstClr val="white"/>
                </a:solidFill>
                <a:latin typeface="Times New Roman" panose="02020603050405020304" pitchFamily="18" charset="0"/>
                <a:cs typeface="Times New Roman" panose="02020603050405020304" pitchFamily="18" charset="0"/>
              </a:rPr>
              <a:t>Expected Impacts, Seasons, Food-Ready</a:t>
            </a:r>
            <a:endParaRPr kumimoji="0" lang="en-US" sz="30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
        <p:nvSpPr>
          <p:cNvPr id="1035"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1026" name="Picture 2">
            <a:extLst>
              <a:ext uri="{FF2B5EF4-FFF2-40B4-BE49-F238E27FC236}">
                <a16:creationId xmlns:a16="http://schemas.microsoft.com/office/drawing/2014/main" id="{E579D37A-CFAF-816E-AA2F-4AAE45B43BA7}"/>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26861"/>
          <a:stretch/>
        </p:blipFill>
        <p:spPr bwMode="auto">
          <a:xfrm>
            <a:off x="3329737" y="2529110"/>
            <a:ext cx="8599237" cy="41949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CCA9D2-8FB0-B781-44B8-E02494A1E362}"/>
              </a:ext>
            </a:extLst>
          </p:cNvPr>
          <p:cNvSpPr>
            <a:spLocks noGrp="1"/>
          </p:cNvSpPr>
          <p:nvPr>
            <p:ph idx="1"/>
          </p:nvPr>
        </p:nvSpPr>
        <p:spPr>
          <a:xfrm>
            <a:off x="0" y="3945433"/>
            <a:ext cx="3329737" cy="1213163"/>
          </a:xfrm>
        </p:spPr>
        <p:txBody>
          <a:bodyPr>
            <a:noAutofit/>
          </a:bodyPr>
          <a:lstStyle/>
          <a:p>
            <a:pPr marL="0" indent="0" defTabSz="237744">
              <a:lnSpc>
                <a:spcPct val="90000"/>
              </a:lnSpc>
              <a:spcBef>
                <a:spcPts val="0"/>
              </a:spcBef>
              <a:spcAft>
                <a:spcPts val="600"/>
              </a:spcAft>
              <a:buNone/>
            </a:pPr>
            <a:r>
              <a:rPr lang="en-US" sz="20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rPr>
              <a:t>Bridget Good</a:t>
            </a:r>
          </a:p>
          <a:p>
            <a:pPr marL="386334" lvl="1" indent="-148590" defTabSz="237744">
              <a:lnSpc>
                <a:spcPct val="90000"/>
              </a:lnSpc>
              <a:spcBef>
                <a:spcPts val="0"/>
              </a:spcBef>
              <a:spcAft>
                <a:spcPts val="600"/>
              </a:spcAft>
            </a:pPr>
            <a:r>
              <a:rPr lang="en-US" sz="14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rPr>
              <a:t>503-801-6100</a:t>
            </a:r>
          </a:p>
          <a:p>
            <a:pPr marL="386334" lvl="1" indent="-148590" defTabSz="237744">
              <a:lnSpc>
                <a:spcPct val="90000"/>
              </a:lnSpc>
              <a:spcBef>
                <a:spcPts val="0"/>
              </a:spcBef>
              <a:spcAft>
                <a:spcPts val="600"/>
              </a:spcAft>
            </a:pPr>
            <a:r>
              <a:rPr lang="en-US" sz="1400" b="1" dirty="0">
                <a:solidFill>
                  <a:schemeClr val="tx1">
                    <a:lumMod val="50000"/>
                    <a:lumOff val="50000"/>
                  </a:schemeClr>
                </a:solidFill>
                <a:latin typeface="Times New Roman" panose="02020603050405020304" pitchFamily="18" charset="0"/>
                <a:cs typeface="Times New Roman" panose="02020603050405020304" pitchFamily="18" charset="0"/>
                <a:hlinkClick r:id="rId3"/>
              </a:rPr>
              <a:t>Bridget.Shannon.Good@gmail.com</a:t>
            </a:r>
            <a:endParaRPr lang="en-US" sz="1400" b="1"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800C154-A9B3-37AB-544F-14DDCCA70B85}"/>
              </a:ext>
            </a:extLst>
          </p:cNvPr>
          <p:cNvSpPr txBox="1"/>
          <p:nvPr/>
        </p:nvSpPr>
        <p:spPr>
          <a:xfrm>
            <a:off x="4242361" y="5684023"/>
            <a:ext cx="1207814" cy="172355"/>
          </a:xfrm>
          <a:prstGeom prst="rect">
            <a:avLst/>
          </a:prstGeom>
          <a:noFill/>
        </p:spPr>
        <p:txBody>
          <a:bodyPr wrap="square">
            <a:spAutoFit/>
          </a:bodyPr>
          <a:lstStyle/>
          <a:p>
            <a:pPr marL="0" marR="0" lvl="0" indent="0" algn="l" defTabSz="237744" rtl="0" eaLnBrk="1" fontAlgn="auto" latinLnBrk="0" hangingPunct="1">
              <a:lnSpc>
                <a:spcPct val="100000"/>
              </a:lnSpc>
              <a:spcBef>
                <a:spcPts val="0"/>
              </a:spcBef>
              <a:spcAft>
                <a:spcPts val="600"/>
              </a:spcAft>
              <a:buClrTx/>
              <a:buSzTx/>
              <a:buFontTx/>
              <a:buNone/>
              <a:tabLst/>
              <a:defRPr/>
            </a:pPr>
            <a:r>
              <a:rPr kumimoji="0" lang="en-US" sz="520" b="0" i="0" u="none" strike="noStrike" kern="1200" cap="none" spc="0" normalizeH="0" baseline="0" noProof="0">
                <a:ln>
                  <a:noFill/>
                </a:ln>
                <a:solidFill>
                  <a:srgbClr val="0D1E38"/>
                </a:solidFill>
                <a:effectLst/>
                <a:uLnTx/>
                <a:uFillTx/>
                <a:latin typeface="Times New Roman" panose="02020603050405020304" pitchFamily="18" charset="0"/>
                <a:ea typeface="+mn-ea"/>
                <a:cs typeface="Times New Roman" panose="02020603050405020304" pitchFamily="18" charset="0"/>
                <a:hlinkClick r:id="rId4"/>
              </a:rPr>
              <a:t>Image Credit: National Park Service</a:t>
            </a:r>
            <a:endParaRPr kumimoji="0" lang="en-US" sz="1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14770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59C671B-1B22-4141-A9C0-2E7941FDA7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7B2F5A4B-FA0F-4625-82F7-1D3F1128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9ACB0BAE-722F-4C91-8C2A-44EF768E8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C3AC4D9F-59AC-421A-9FF3-C936CEC43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797BCE03-677D-4D65-A4D1-1FD721DD5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D007E5D0-0B4E-4094-988C-9917146C2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024DB804-C06B-4A0A-AC43-6BCCB7D76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B51DC17A-305E-486E-A527-5E8068E9E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B6CCA716-6D46-4523-BF96-FF1B0C546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E632B09A-D30C-4268-B28B-ACD612763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5FC839A4-228B-4EC0-8AF4-D8E38ECE6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A8FFB1A1-5BB5-4551-87CD-F3365E6FE9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D05AF173-8E70-41FA-9254-DF9AC3DDA2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1D56A4CE-A3F4-4CFF-9A65-C029AC17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4" name="Freeform 27">
              <a:extLst>
                <a:ext uri="{FF2B5EF4-FFF2-40B4-BE49-F238E27FC236}">
                  <a16:creationId xmlns:a16="http://schemas.microsoft.com/office/drawing/2014/main" id="{DF669161-0B30-4C76-96BF-962027487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A5232353-CF7C-44DD-8BEE-1C8FF54CD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AEA6CAE2-8741-4E88-A632-69C2B2EC5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014AC37D-4388-4AE6-9D4D-CCD99A60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7FE084B0-333E-4F7C-83F1-F7D132527D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FDCFCB98-2E3A-4227-823C-80489BB28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252F94DE-A6A3-4463-BE05-34281F1C8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16EA21FA-886F-43CF-9D44-C1342F305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88C821A5-BCF7-47FE-894F-0ADC5F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F8337ECE-206A-472E-AFC4-0F230C91E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90BB2EC4-D043-4B43-87E7-723A787EE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04013015-AF71-47BC-BE4D-ED9EFA24FF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76">
            <a:extLst>
              <a:ext uri="{FF2B5EF4-FFF2-40B4-BE49-F238E27FC236}">
                <a16:creationId xmlns:a16="http://schemas.microsoft.com/office/drawing/2014/main" id="{71B30B18-D920-4E3E-B931-1F310244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11">
            <a:extLst>
              <a:ext uri="{FF2B5EF4-FFF2-40B4-BE49-F238E27FC236}">
                <a16:creationId xmlns:a16="http://schemas.microsoft.com/office/drawing/2014/main" id="{C70EF50A-66E6-460A-8AF9-47A10D0D9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81" name="Rectangle 80">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5E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E6FB7A93-7F17-A9AD-FA3A-AC266F003878}"/>
              </a:ext>
            </a:extLst>
          </p:cNvPr>
          <p:cNvPicPr>
            <a:picLocks noChangeAspect="1"/>
          </p:cNvPicPr>
          <p:nvPr/>
        </p:nvPicPr>
        <p:blipFill rotWithShape="1">
          <a:blip r:embed="rId2"/>
          <a:srcRect l="825" t="17814" r="6971" b="25321"/>
          <a:stretch/>
        </p:blipFill>
        <p:spPr>
          <a:xfrm>
            <a:off x="467903" y="1249053"/>
            <a:ext cx="11241474" cy="3899813"/>
          </a:xfrm>
          <a:prstGeom prst="rect">
            <a:avLst/>
          </a:prstGeom>
          <a:effectLst>
            <a:softEdge rad="63500"/>
          </a:effectLst>
        </p:spPr>
      </p:pic>
    </p:spTree>
    <p:extLst>
      <p:ext uri="{BB962C8B-B14F-4D97-AF65-F5344CB8AC3E}">
        <p14:creationId xmlns:p14="http://schemas.microsoft.com/office/powerpoint/2010/main" val="3642877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5" name="Rectangle 24">
            <a:extLst>
              <a:ext uri="{FF2B5EF4-FFF2-40B4-BE49-F238E27FC236}">
                <a16:creationId xmlns:a16="http://schemas.microsoft.com/office/drawing/2014/main" id="{E2017B35-C732-4CBF-97BA-17239F18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044D1D8A-3845-E807-12EA-B145F42F149A}"/>
              </a:ext>
            </a:extLst>
          </p:cNvPr>
          <p:cNvSpPr txBox="1"/>
          <p:nvPr/>
        </p:nvSpPr>
        <p:spPr>
          <a:xfrm>
            <a:off x="5021793" y="57278"/>
            <a:ext cx="6072548" cy="877599"/>
          </a:xfrm>
          <a:prstGeom prst="rect">
            <a:avLst/>
          </a:prstGeom>
        </p:spPr>
        <p:txBody>
          <a:bodyPr vert="horz" lIns="91440" tIns="45720" rIns="91440" bIns="45720" rtlCol="0" anchor="b">
            <a:normAutofit lnSpcReduction="10000"/>
          </a:bodyPr>
          <a:lstStyle/>
          <a:p>
            <a:pPr defTabSz="914400">
              <a:spcBef>
                <a:spcPct val="0"/>
              </a:spcBef>
              <a:spcAft>
                <a:spcPts val="600"/>
              </a:spcAft>
            </a:pPr>
            <a:r>
              <a:rPr lang="en-US" sz="5400" dirty="0">
                <a:latin typeface="+mj-lt"/>
                <a:ea typeface="+mj-ea"/>
                <a:cs typeface="+mj-cs"/>
              </a:rPr>
              <a:t>Expected Impacts</a:t>
            </a:r>
          </a:p>
        </p:txBody>
      </p:sp>
      <p:sp>
        <p:nvSpPr>
          <p:cNvPr id="9" name="TextBox 8">
            <a:extLst>
              <a:ext uri="{FF2B5EF4-FFF2-40B4-BE49-F238E27FC236}">
                <a16:creationId xmlns:a16="http://schemas.microsoft.com/office/drawing/2014/main" id="{06A84DF3-C89D-86EB-2A90-1ABF861182B0}"/>
              </a:ext>
            </a:extLst>
          </p:cNvPr>
          <p:cNvSpPr txBox="1"/>
          <p:nvPr/>
        </p:nvSpPr>
        <p:spPr>
          <a:xfrm>
            <a:off x="6107283" y="6502055"/>
            <a:ext cx="5887822" cy="298667"/>
          </a:xfrm>
          <a:prstGeom prst="rect">
            <a:avLst/>
          </a:prstGeom>
        </p:spPr>
        <p:txBody>
          <a:bodyPr vert="horz" lIns="91440" tIns="45720" rIns="91440" bIns="45720" rtlCol="0">
            <a:normAutofit/>
          </a:bodyPr>
          <a:lstStyle/>
          <a:p>
            <a:pPr defTabSz="914400">
              <a:lnSpc>
                <a:spcPct val="110000"/>
              </a:lnSpc>
              <a:spcBef>
                <a:spcPts val="1000"/>
              </a:spcBef>
              <a:buClr>
                <a:schemeClr val="accent5"/>
              </a:buClr>
            </a:pPr>
            <a:r>
              <a:rPr lang="en-US" sz="1200" dirty="0">
                <a:latin typeface="Times New Roman" panose="02020603050405020304" pitchFamily="18" charset="0"/>
                <a:cs typeface="Times New Roman" panose="02020603050405020304" pitchFamily="18" charset="0"/>
              </a:rPr>
              <a:t>https://www.oregon.gov/oem/Documents/Oregon_Resilience_Plan_Executive_Summary.pdf</a:t>
            </a:r>
          </a:p>
        </p:txBody>
      </p:sp>
      <p:pic>
        <p:nvPicPr>
          <p:cNvPr id="19" name="Picture 18" descr="Interior of an abandoned warehouse">
            <a:extLst>
              <a:ext uri="{FF2B5EF4-FFF2-40B4-BE49-F238E27FC236}">
                <a16:creationId xmlns:a16="http://schemas.microsoft.com/office/drawing/2014/main" id="{A6C64542-FD9A-C319-1039-4A47EFCB77B7}"/>
              </a:ext>
            </a:extLst>
          </p:cNvPr>
          <p:cNvPicPr>
            <a:picLocks noChangeAspect="1"/>
          </p:cNvPicPr>
          <p:nvPr/>
        </p:nvPicPr>
        <p:blipFill rotWithShape="1">
          <a:blip r:embed="rId2"/>
          <a:srcRect l="15348" r="6418" b="2"/>
          <a:stretch/>
        </p:blipFill>
        <p:spPr>
          <a:xfrm>
            <a:off x="20" y="-5"/>
            <a:ext cx="3590013" cy="3040032"/>
          </a:xfrm>
          <a:custGeom>
            <a:avLst/>
            <a:gdLst/>
            <a:ahLst/>
            <a:cxnLst/>
            <a:rect l="l" t="t" r="r" b="b"/>
            <a:pathLst>
              <a:path w="4555700" h="3857756">
                <a:moveTo>
                  <a:pt x="2107785" y="3084895"/>
                </a:moveTo>
                <a:cubicBezTo>
                  <a:pt x="2209151" y="3092059"/>
                  <a:pt x="2305263" y="3147809"/>
                  <a:pt x="2359896" y="3242437"/>
                </a:cubicBezTo>
                <a:cubicBezTo>
                  <a:pt x="2447309" y="3393840"/>
                  <a:pt x="2395436" y="3587439"/>
                  <a:pt x="2244031" y="3674853"/>
                </a:cubicBezTo>
                <a:cubicBezTo>
                  <a:pt x="2092626" y="3762267"/>
                  <a:pt x="1899026" y="3710392"/>
                  <a:pt x="1811613" y="3558987"/>
                </a:cubicBezTo>
                <a:cubicBezTo>
                  <a:pt x="1724201" y="3407583"/>
                  <a:pt x="1776074" y="3213984"/>
                  <a:pt x="1927478" y="3126570"/>
                </a:cubicBezTo>
                <a:cubicBezTo>
                  <a:pt x="1984256" y="3093791"/>
                  <a:pt x="2046967" y="3080598"/>
                  <a:pt x="2107785" y="3084895"/>
                </a:cubicBezTo>
                <a:close/>
                <a:moveTo>
                  <a:pt x="4050627" y="1299558"/>
                </a:moveTo>
                <a:cubicBezTo>
                  <a:pt x="4203368" y="1310353"/>
                  <a:pt x="4348194" y="1394357"/>
                  <a:pt x="4430518" y="1536945"/>
                </a:cubicBezTo>
                <a:cubicBezTo>
                  <a:pt x="4562235" y="1765086"/>
                  <a:pt x="4484067" y="2056809"/>
                  <a:pt x="4255926" y="2188526"/>
                </a:cubicBezTo>
                <a:cubicBezTo>
                  <a:pt x="4027786" y="2320243"/>
                  <a:pt x="3736063" y="2242077"/>
                  <a:pt x="3604346" y="2013936"/>
                </a:cubicBezTo>
                <a:cubicBezTo>
                  <a:pt x="3472629" y="1785795"/>
                  <a:pt x="3550795" y="1494072"/>
                  <a:pt x="3778936" y="1362354"/>
                </a:cubicBezTo>
                <a:cubicBezTo>
                  <a:pt x="3864489" y="1312961"/>
                  <a:pt x="3958983" y="1293081"/>
                  <a:pt x="4050627" y="1299558"/>
                </a:cubicBezTo>
                <a:close/>
                <a:moveTo>
                  <a:pt x="0" y="0"/>
                </a:moveTo>
                <a:lnTo>
                  <a:pt x="4529097" y="0"/>
                </a:lnTo>
                <a:lnTo>
                  <a:pt x="4535843" y="25325"/>
                </a:lnTo>
                <a:cubicBezTo>
                  <a:pt x="4577827" y="236829"/>
                  <a:pt x="4554212" y="469368"/>
                  <a:pt x="4455678" y="653481"/>
                </a:cubicBezTo>
                <a:cubicBezTo>
                  <a:pt x="4164647" y="1195940"/>
                  <a:pt x="3380292" y="1016671"/>
                  <a:pt x="3195624" y="1499039"/>
                </a:cubicBezTo>
                <a:cubicBezTo>
                  <a:pt x="3085299" y="1787251"/>
                  <a:pt x="3249922" y="2150579"/>
                  <a:pt x="3415345" y="2343771"/>
                </a:cubicBezTo>
                <a:cubicBezTo>
                  <a:pt x="3730352" y="2711637"/>
                  <a:pt x="4109235" y="2582455"/>
                  <a:pt x="4278226" y="2903986"/>
                </a:cubicBezTo>
                <a:cubicBezTo>
                  <a:pt x="4403695" y="3142877"/>
                  <a:pt x="4345693" y="3502422"/>
                  <a:pt x="4130404" y="3699883"/>
                </a:cubicBezTo>
                <a:cubicBezTo>
                  <a:pt x="4100325" y="3727426"/>
                  <a:pt x="4067350" y="3751612"/>
                  <a:pt x="4031968" y="3772040"/>
                </a:cubicBezTo>
                <a:lnTo>
                  <a:pt x="4032420" y="3772617"/>
                </a:lnTo>
                <a:cubicBezTo>
                  <a:pt x="3793984" y="3910280"/>
                  <a:pt x="3505752" y="3844510"/>
                  <a:pt x="3416625" y="3824122"/>
                </a:cubicBezTo>
                <a:cubicBezTo>
                  <a:pt x="2995274" y="3727921"/>
                  <a:pt x="3032247" y="3290470"/>
                  <a:pt x="2588044" y="3037308"/>
                </a:cubicBezTo>
                <a:cubicBezTo>
                  <a:pt x="2556864" y="3019388"/>
                  <a:pt x="2172127" y="2807209"/>
                  <a:pt x="1736592" y="2894261"/>
                </a:cubicBezTo>
                <a:cubicBezTo>
                  <a:pt x="1113560" y="3018675"/>
                  <a:pt x="1064951" y="3619108"/>
                  <a:pt x="526796" y="3679193"/>
                </a:cubicBezTo>
                <a:cubicBezTo>
                  <a:pt x="356708" y="3698182"/>
                  <a:pt x="171807" y="3659418"/>
                  <a:pt x="8401" y="3579745"/>
                </a:cubicBezTo>
                <a:lnTo>
                  <a:pt x="0" y="3574962"/>
                </a:lnTo>
                <a:close/>
              </a:path>
            </a:pathLst>
          </a:custGeom>
        </p:spPr>
      </p:pic>
      <p:sp>
        <p:nvSpPr>
          <p:cNvPr id="10" name="TextBox 9">
            <a:extLst>
              <a:ext uri="{FF2B5EF4-FFF2-40B4-BE49-F238E27FC236}">
                <a16:creationId xmlns:a16="http://schemas.microsoft.com/office/drawing/2014/main" id="{5D22215D-0E4A-0E0E-7964-E4329B9C7F83}"/>
              </a:ext>
            </a:extLst>
          </p:cNvPr>
          <p:cNvSpPr txBox="1"/>
          <p:nvPr/>
        </p:nvSpPr>
        <p:spPr>
          <a:xfrm>
            <a:off x="3445163" y="2397948"/>
            <a:ext cx="8549941" cy="3170099"/>
          </a:xfrm>
          <a:prstGeom prst="rect">
            <a:avLst/>
          </a:prstGeom>
          <a:noFill/>
        </p:spPr>
        <p:txBody>
          <a:bodyPr wrap="square">
            <a:spAutoFit/>
          </a:bodyPr>
          <a:lstStyle/>
          <a:p>
            <a:pPr marL="285750" indent="-285750" algn="l">
              <a:spcAft>
                <a:spcPts val="600"/>
              </a:spcAft>
              <a:buFont typeface="Arial" panose="020B0604020202020204" pitchFamily="34" charset="0"/>
              <a:buChar char="•"/>
            </a:pPr>
            <a:r>
              <a:rPr lang="en-US" sz="3000" b="0" i="0" dirty="0">
                <a:solidFill>
                  <a:srgbClr val="0D1E38"/>
                </a:solidFill>
                <a:effectLst/>
                <a:latin typeface="Times New Roman" panose="02020603050405020304" pitchFamily="18" charset="0"/>
                <a:cs typeface="Times New Roman" panose="02020603050405020304" pitchFamily="18" charset="0"/>
              </a:rPr>
              <a:t>24,000 buildings completely destroyed</a:t>
            </a:r>
          </a:p>
          <a:p>
            <a:pPr marL="285750" indent="-285750" algn="l">
              <a:spcAft>
                <a:spcPts val="600"/>
              </a:spcAft>
              <a:buFont typeface="Arial" panose="020B0604020202020204" pitchFamily="34" charset="0"/>
              <a:buChar char="•"/>
            </a:pPr>
            <a:r>
              <a:rPr lang="en-US" sz="3000" b="0" i="0" dirty="0">
                <a:solidFill>
                  <a:srgbClr val="0D1E38"/>
                </a:solidFill>
                <a:effectLst/>
                <a:latin typeface="Times New Roman" panose="02020603050405020304" pitchFamily="18" charset="0"/>
                <a:cs typeface="Times New Roman" panose="02020603050405020304" pitchFamily="18" charset="0"/>
              </a:rPr>
              <a:t>85,000 buildings with extensive damage</a:t>
            </a:r>
          </a:p>
          <a:p>
            <a:pPr marL="285750" indent="-285750" algn="l">
              <a:spcAft>
                <a:spcPts val="600"/>
              </a:spcAft>
              <a:buFont typeface="Arial" panose="020B0604020202020204" pitchFamily="34" charset="0"/>
              <a:buChar char="•"/>
            </a:pPr>
            <a:r>
              <a:rPr lang="en-US" sz="3000" b="0" i="0" dirty="0">
                <a:solidFill>
                  <a:srgbClr val="0D1E38"/>
                </a:solidFill>
                <a:effectLst/>
                <a:latin typeface="Times New Roman" panose="02020603050405020304" pitchFamily="18" charset="0"/>
                <a:cs typeface="Times New Roman" panose="02020603050405020304" pitchFamily="18" charset="0"/>
              </a:rPr>
              <a:t>$32 billion in economic losses</a:t>
            </a:r>
          </a:p>
          <a:p>
            <a:pPr marL="285750" indent="-285750" algn="l">
              <a:spcAft>
                <a:spcPts val="600"/>
              </a:spcAft>
              <a:buFont typeface="Arial" panose="020B0604020202020204" pitchFamily="34" charset="0"/>
              <a:buChar char="•"/>
            </a:pPr>
            <a:r>
              <a:rPr lang="en-US" sz="3000" b="0" i="0" dirty="0">
                <a:solidFill>
                  <a:srgbClr val="0D1E38"/>
                </a:solidFill>
                <a:effectLst/>
                <a:latin typeface="Times New Roman" panose="02020603050405020304" pitchFamily="18" charset="0"/>
                <a:cs typeface="Times New Roman" panose="02020603050405020304" pitchFamily="18" charset="0"/>
              </a:rPr>
              <a:t>27,600 displaced households</a:t>
            </a:r>
          </a:p>
          <a:p>
            <a:pPr marL="285750" indent="-285750" algn="l">
              <a:spcAft>
                <a:spcPts val="600"/>
              </a:spcAft>
              <a:buFont typeface="Arial" panose="020B0604020202020204" pitchFamily="34" charset="0"/>
              <a:buChar char="•"/>
            </a:pPr>
            <a:r>
              <a:rPr lang="en-US" sz="3000" b="0" i="0" dirty="0">
                <a:solidFill>
                  <a:srgbClr val="0D1E38"/>
                </a:solidFill>
                <a:effectLst/>
                <a:latin typeface="Times New Roman" panose="02020603050405020304" pitchFamily="18" charset="0"/>
                <a:cs typeface="Times New Roman" panose="02020603050405020304" pitchFamily="18" charset="0"/>
              </a:rPr>
              <a:t>10 million tons of debris (1 million dump truck loads)</a:t>
            </a:r>
          </a:p>
        </p:txBody>
      </p:sp>
    </p:spTree>
    <p:extLst>
      <p:ext uri="{BB962C8B-B14F-4D97-AF65-F5344CB8AC3E}">
        <p14:creationId xmlns:p14="http://schemas.microsoft.com/office/powerpoint/2010/main" val="670561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DB519888-582A-CFA4-DB91-8011B261E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731" y="0"/>
            <a:ext cx="11908064" cy="68590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5B453DA-357C-D9D3-4ADF-C2B24B0F7CA0}"/>
              </a:ext>
            </a:extLst>
          </p:cNvPr>
          <p:cNvPicPr>
            <a:picLocks noChangeAspect="1"/>
          </p:cNvPicPr>
          <p:nvPr/>
        </p:nvPicPr>
        <p:blipFill rotWithShape="1">
          <a:blip r:embed="rId3">
            <a:alphaModFix amt="85000"/>
          </a:blip>
          <a:srcRect b="68556"/>
          <a:stretch/>
        </p:blipFill>
        <p:spPr>
          <a:xfrm>
            <a:off x="62135" y="0"/>
            <a:ext cx="12067729" cy="1790111"/>
          </a:xfrm>
          <a:prstGeom prst="rect">
            <a:avLst/>
          </a:prstGeom>
          <a:effectLst>
            <a:softEdge rad="31750"/>
          </a:effectLst>
        </p:spPr>
      </p:pic>
    </p:spTree>
    <p:extLst>
      <p:ext uri="{BB962C8B-B14F-4D97-AF65-F5344CB8AC3E}">
        <p14:creationId xmlns:p14="http://schemas.microsoft.com/office/powerpoint/2010/main" val="1915586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E7A4DD-0A30-3097-B326-8173131089C8}"/>
              </a:ext>
            </a:extLst>
          </p:cNvPr>
          <p:cNvPicPr>
            <a:picLocks noChangeAspect="1"/>
          </p:cNvPicPr>
          <p:nvPr/>
        </p:nvPicPr>
        <p:blipFill>
          <a:blip r:embed="rId2"/>
          <a:stretch>
            <a:fillRect/>
          </a:stretch>
        </p:blipFill>
        <p:spPr>
          <a:xfrm>
            <a:off x="609600" y="2620679"/>
            <a:ext cx="10972800" cy="1616642"/>
          </a:xfrm>
          <a:prstGeom prst="rect">
            <a:avLst/>
          </a:prstGeom>
        </p:spPr>
      </p:pic>
      <p:sp>
        <p:nvSpPr>
          <p:cNvPr id="7" name="TextBox 6">
            <a:extLst>
              <a:ext uri="{FF2B5EF4-FFF2-40B4-BE49-F238E27FC236}">
                <a16:creationId xmlns:a16="http://schemas.microsoft.com/office/drawing/2014/main" id="{8B9FE014-5DB0-9A3A-7C62-F21DBE2CD9D5}"/>
              </a:ext>
            </a:extLst>
          </p:cNvPr>
          <p:cNvSpPr txBox="1"/>
          <p:nvPr/>
        </p:nvSpPr>
        <p:spPr>
          <a:xfrm>
            <a:off x="8498150" y="4359442"/>
            <a:ext cx="3084250"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3"/>
              </a:rPr>
              <a:t>Cascadia Rising Exercise Scenario Document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522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C978CD5-696C-47A1-9AEC-EEB8D7D44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A8C3476E-D831-8AB2-D185-050EA499CD8E}"/>
              </a:ext>
            </a:extLst>
          </p:cNvPr>
          <p:cNvSpPr txBox="1"/>
          <p:nvPr/>
        </p:nvSpPr>
        <p:spPr>
          <a:xfrm>
            <a:off x="0" y="51756"/>
            <a:ext cx="6465347" cy="834554"/>
          </a:xfrm>
          <a:prstGeom prst="rect">
            <a:avLst/>
          </a:prstGeom>
        </p:spPr>
        <p:txBody>
          <a:bodyPr vert="horz" lIns="91440" tIns="45720" rIns="91440" bIns="45720" rtlCol="0" anchor="b">
            <a:noAutofit/>
          </a:bodyPr>
          <a:lstStyle/>
          <a:p>
            <a:pPr algn="ctr" defTabSz="914400">
              <a:spcBef>
                <a:spcPct val="0"/>
              </a:spcBef>
              <a:spcAft>
                <a:spcPts val="600"/>
              </a:spcAft>
            </a:pPr>
            <a:r>
              <a:rPr lang="en-US" sz="6000" dirty="0">
                <a:latin typeface="Times New Roman" panose="02020603050405020304" pitchFamily="18" charset="0"/>
                <a:ea typeface="+mj-ea"/>
                <a:cs typeface="Times New Roman" panose="02020603050405020304" pitchFamily="18" charset="0"/>
              </a:rPr>
              <a:t>Electricity</a:t>
            </a:r>
          </a:p>
        </p:txBody>
      </p:sp>
      <p:pic>
        <p:nvPicPr>
          <p:cNvPr id="11" name="Picture 10" descr="Light bulb with hanging lights background">
            <a:extLst>
              <a:ext uri="{FF2B5EF4-FFF2-40B4-BE49-F238E27FC236}">
                <a16:creationId xmlns:a16="http://schemas.microsoft.com/office/drawing/2014/main" id="{7C9533EE-CFC1-30C9-CE7A-7B1FB3AE95B9}"/>
              </a:ext>
            </a:extLst>
          </p:cNvPr>
          <p:cNvPicPr>
            <a:picLocks noChangeAspect="1"/>
          </p:cNvPicPr>
          <p:nvPr/>
        </p:nvPicPr>
        <p:blipFill rotWithShape="1">
          <a:blip r:embed="rId2"/>
          <a:srcRect r="45306" b="2"/>
          <a:stretch/>
        </p:blipFill>
        <p:spPr>
          <a:xfrm>
            <a:off x="6480316" y="1"/>
            <a:ext cx="5726654" cy="6857999"/>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p:spPr>
      </p:pic>
      <p:sp>
        <p:nvSpPr>
          <p:cNvPr id="12" name="TextBox 11">
            <a:extLst>
              <a:ext uri="{FF2B5EF4-FFF2-40B4-BE49-F238E27FC236}">
                <a16:creationId xmlns:a16="http://schemas.microsoft.com/office/drawing/2014/main" id="{90CBBA50-AE14-BB28-D881-59569218FD83}"/>
              </a:ext>
            </a:extLst>
          </p:cNvPr>
          <p:cNvSpPr txBox="1"/>
          <p:nvPr/>
        </p:nvSpPr>
        <p:spPr>
          <a:xfrm>
            <a:off x="188564" y="886310"/>
            <a:ext cx="6103188" cy="313932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Electric facilities in the I-5 corridor may suffer considerable damage to generation plants, and many distribution circuits and substations may fail, resulting in a loss of over half of the systems load capacity. When electric facilities fail, power is rerouted to neighboring segments of the network. Protective relays may sense the overload and shut down. The loss of load capacity from each switch may cause cascading blackouts extending much further than the impacted area. Within minutes of the initial shaking, vast regions of Washington and Oregon may experience a complete blackout.</a:t>
            </a:r>
          </a:p>
          <a:p>
            <a:r>
              <a:rPr lang="en-US" sz="1200" b="0" i="0" dirty="0">
                <a:solidFill>
                  <a:srgbClr val="346EAD"/>
                </a:solidFill>
                <a:effectLst/>
                <a:latin typeface="Times New Roman" panose="02020603050405020304" pitchFamily="18" charset="0"/>
                <a:cs typeface="Times New Roman" panose="02020603050405020304" pitchFamily="18" charset="0"/>
                <a:hlinkClick r:id="rId3"/>
              </a:rPr>
              <a:t>Cascadia Rising Exercise Scenario Document</a:t>
            </a:r>
            <a:endParaRPr lang="en-US" sz="1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9C4C3696-F3CB-C844-5351-79903399E676}"/>
              </a:ext>
            </a:extLst>
          </p:cNvPr>
          <p:cNvSpPr txBox="1"/>
          <p:nvPr/>
        </p:nvSpPr>
        <p:spPr>
          <a:xfrm>
            <a:off x="2198519" y="4464596"/>
            <a:ext cx="2934198" cy="553998"/>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Time to restore: 1 – 3 months</a:t>
            </a:r>
          </a:p>
          <a:p>
            <a:r>
              <a:rPr lang="en-US" sz="1200" dirty="0">
                <a:latin typeface="Times New Roman" panose="02020603050405020304" pitchFamily="18" charset="0"/>
                <a:cs typeface="Times New Roman" panose="02020603050405020304" pitchFamily="18" charset="0"/>
                <a:hlinkClick r:id="rId4"/>
              </a:rPr>
              <a:t>Oregon Resilience Plan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29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164C832-04AE-22C6-34AD-B72FD2998A6E}"/>
              </a:ext>
            </a:extLst>
          </p:cNvPr>
          <p:cNvPicPr>
            <a:picLocks noChangeAspect="1"/>
          </p:cNvPicPr>
          <p:nvPr/>
        </p:nvPicPr>
        <p:blipFill>
          <a:blip r:embed="rId2"/>
          <a:stretch>
            <a:fillRect/>
          </a:stretch>
        </p:blipFill>
        <p:spPr>
          <a:xfrm>
            <a:off x="124691" y="685800"/>
            <a:ext cx="11942618" cy="5486400"/>
          </a:xfrm>
          <a:prstGeom prst="rect">
            <a:avLst/>
          </a:prstGeom>
        </p:spPr>
      </p:pic>
      <p:sp>
        <p:nvSpPr>
          <p:cNvPr id="12" name="TextBox 11">
            <a:extLst>
              <a:ext uri="{FF2B5EF4-FFF2-40B4-BE49-F238E27FC236}">
                <a16:creationId xmlns:a16="http://schemas.microsoft.com/office/drawing/2014/main" id="{E86DD46A-9A9A-0CC6-5F9D-DA5A38D8A75A}"/>
              </a:ext>
            </a:extLst>
          </p:cNvPr>
          <p:cNvSpPr txBox="1"/>
          <p:nvPr/>
        </p:nvSpPr>
        <p:spPr>
          <a:xfrm>
            <a:off x="9107750" y="6172200"/>
            <a:ext cx="3084250"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3"/>
              </a:rPr>
              <a:t>Cascadia Rising Exercise Scenario Document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944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6" name="Rectangle 15">
            <a:extLst>
              <a:ext uri="{FF2B5EF4-FFF2-40B4-BE49-F238E27FC236}">
                <a16:creationId xmlns:a16="http://schemas.microsoft.com/office/drawing/2014/main" id="{1D983374-3839-4F06-972D-B4C3CF238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Blue painted factory">
            <a:extLst>
              <a:ext uri="{FF2B5EF4-FFF2-40B4-BE49-F238E27FC236}">
                <a16:creationId xmlns:a16="http://schemas.microsoft.com/office/drawing/2014/main" id="{A7712D60-41C0-06BC-4818-38B4280EBA06}"/>
              </a:ext>
            </a:extLst>
          </p:cNvPr>
          <p:cNvPicPr>
            <a:picLocks noChangeAspect="1"/>
          </p:cNvPicPr>
          <p:nvPr/>
        </p:nvPicPr>
        <p:blipFill rotWithShape="1">
          <a:blip r:embed="rId2">
            <a:alphaModFix amt="35000"/>
          </a:blip>
          <a:srcRect l="22228" r="819" b="-1"/>
          <a:stretch/>
        </p:blipFill>
        <p:spPr>
          <a:xfrm>
            <a:off x="4285860" y="10"/>
            <a:ext cx="7906139" cy="6857989"/>
          </a:xfrm>
          <a:prstGeom prst="rect">
            <a:avLst/>
          </a:prstGeom>
        </p:spPr>
      </p:pic>
      <p:sp useBgFill="1">
        <p:nvSpPr>
          <p:cNvPr id="18" name="Freeform: Shape 17">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592970" cy="6858000"/>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10BD748B-D089-83CF-FBC8-4EB795F3E0F2}"/>
              </a:ext>
            </a:extLst>
          </p:cNvPr>
          <p:cNvSpPr txBox="1"/>
          <p:nvPr/>
        </p:nvSpPr>
        <p:spPr>
          <a:xfrm>
            <a:off x="182797" y="2946858"/>
            <a:ext cx="4180186" cy="1200329"/>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Restoration timelines for natural gas depend on location and road conditions. Some inland areas may have services restored in days.</a:t>
            </a:r>
          </a:p>
        </p:txBody>
      </p:sp>
      <p:sp>
        <p:nvSpPr>
          <p:cNvPr id="8" name="TextBox 7">
            <a:extLst>
              <a:ext uri="{FF2B5EF4-FFF2-40B4-BE49-F238E27FC236}">
                <a16:creationId xmlns:a16="http://schemas.microsoft.com/office/drawing/2014/main" id="{0FD863E2-0BC1-2A39-5152-B07FB38AF597}"/>
              </a:ext>
            </a:extLst>
          </p:cNvPr>
          <p:cNvSpPr txBox="1"/>
          <p:nvPr/>
        </p:nvSpPr>
        <p:spPr>
          <a:xfrm>
            <a:off x="-27342" y="4402122"/>
            <a:ext cx="3084250"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3"/>
              </a:rPr>
              <a:t>Cascadia Rising Exercise Scenario Document</a:t>
            </a:r>
            <a:endParaRPr lang="en-US" sz="12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D1C2D36A-11AA-CC98-6226-847012E11E6E}"/>
              </a:ext>
            </a:extLst>
          </p:cNvPr>
          <p:cNvPicPr>
            <a:picLocks noChangeAspect="1"/>
          </p:cNvPicPr>
          <p:nvPr/>
        </p:nvPicPr>
        <p:blipFill>
          <a:blip r:embed="rId4"/>
          <a:stretch>
            <a:fillRect/>
          </a:stretch>
        </p:blipFill>
        <p:spPr>
          <a:xfrm>
            <a:off x="182797" y="57708"/>
            <a:ext cx="9582305" cy="2578996"/>
          </a:xfrm>
          <a:prstGeom prst="rect">
            <a:avLst/>
          </a:prstGeom>
          <a:effectLst>
            <a:softEdge rad="31750"/>
          </a:effectLst>
        </p:spPr>
      </p:pic>
    </p:spTree>
    <p:extLst>
      <p:ext uri="{BB962C8B-B14F-4D97-AF65-F5344CB8AC3E}">
        <p14:creationId xmlns:p14="http://schemas.microsoft.com/office/powerpoint/2010/main" val="692111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5" name="Rectangle 14">
            <a:extLst>
              <a:ext uri="{FF2B5EF4-FFF2-40B4-BE49-F238E27FC236}">
                <a16:creationId xmlns:a16="http://schemas.microsoft.com/office/drawing/2014/main" id="{C49B6340-9D54-4548-B87C-24BA7EA53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Wave in water">
            <a:extLst>
              <a:ext uri="{FF2B5EF4-FFF2-40B4-BE49-F238E27FC236}">
                <a16:creationId xmlns:a16="http://schemas.microsoft.com/office/drawing/2014/main" id="{B87682BF-B1E8-D48C-22AF-DF94ED2218FE}"/>
              </a:ext>
            </a:extLst>
          </p:cNvPr>
          <p:cNvPicPr>
            <a:picLocks noChangeAspect="1"/>
          </p:cNvPicPr>
          <p:nvPr/>
        </p:nvPicPr>
        <p:blipFill rotWithShape="1">
          <a:blip r:embed="rId2"/>
          <a:srcRect l="1894" r="21468"/>
          <a:stretch/>
        </p:blipFill>
        <p:spPr>
          <a:xfrm>
            <a:off x="-50042" y="-39158"/>
            <a:ext cx="7918858" cy="6897158"/>
          </a:xfrm>
          <a:prstGeom prst="rect">
            <a:avLst/>
          </a:prstGeom>
        </p:spPr>
      </p:pic>
      <p:sp useBgFill="1">
        <p:nvSpPr>
          <p:cNvPr id="17" name="Freeform: Shape 16">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99031" y="-39157"/>
            <a:ext cx="5592970" cy="6897158"/>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25D6047-3561-D9DC-3314-13D5E445D6F1}"/>
              </a:ext>
            </a:extLst>
          </p:cNvPr>
          <p:cNvSpPr>
            <a:spLocks noGrp="1"/>
          </p:cNvSpPr>
          <p:nvPr>
            <p:ph type="title"/>
          </p:nvPr>
        </p:nvSpPr>
        <p:spPr>
          <a:xfrm>
            <a:off x="7868816" y="0"/>
            <a:ext cx="4323184" cy="792642"/>
          </a:xfrm>
        </p:spPr>
        <p:txBody>
          <a:bodyPr vert="horz" lIns="91440" tIns="45720" rIns="91440" bIns="45720" rtlCol="0" anchor="b">
            <a:normAutofit fontScale="90000"/>
          </a:bodyPr>
          <a:lstStyle/>
          <a:p>
            <a:pPr algn="ctr"/>
            <a:r>
              <a:rPr lang="en-US" sz="6000" dirty="0">
                <a:latin typeface="Times New Roman" panose="02020603050405020304" pitchFamily="18" charset="0"/>
                <a:cs typeface="Times New Roman" panose="02020603050405020304" pitchFamily="18" charset="0"/>
              </a:rPr>
              <a:t>water</a:t>
            </a:r>
          </a:p>
        </p:txBody>
      </p:sp>
      <p:sp>
        <p:nvSpPr>
          <p:cNvPr id="6" name="TextBox 5">
            <a:extLst>
              <a:ext uri="{FF2B5EF4-FFF2-40B4-BE49-F238E27FC236}">
                <a16:creationId xmlns:a16="http://schemas.microsoft.com/office/drawing/2014/main" id="{EA288C8F-92B4-4899-E2C4-26F1F5BB4208}"/>
              </a:ext>
            </a:extLst>
          </p:cNvPr>
          <p:cNvSpPr txBox="1"/>
          <p:nvPr/>
        </p:nvSpPr>
        <p:spPr>
          <a:xfrm>
            <a:off x="7918858" y="1514159"/>
            <a:ext cx="4273142" cy="2585323"/>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Widespread sewage release and sewer-line backups may result in a shutdown of the system until repairs are completed. Restoration timelines could be three weeks to seven months, with the greatest damage and longest restoration times near the coastline. Complete restoration of some damaged wastewater systems could take several years.</a:t>
            </a:r>
          </a:p>
        </p:txBody>
      </p:sp>
      <p:sp>
        <p:nvSpPr>
          <p:cNvPr id="7" name="TextBox 6">
            <a:extLst>
              <a:ext uri="{FF2B5EF4-FFF2-40B4-BE49-F238E27FC236}">
                <a16:creationId xmlns:a16="http://schemas.microsoft.com/office/drawing/2014/main" id="{CBA713C8-935D-2CB6-82A7-5596ACBE2199}"/>
              </a:ext>
            </a:extLst>
          </p:cNvPr>
          <p:cNvSpPr txBox="1"/>
          <p:nvPr/>
        </p:nvSpPr>
        <p:spPr>
          <a:xfrm>
            <a:off x="7918857" y="4099482"/>
            <a:ext cx="3084250"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3"/>
              </a:rPr>
              <a:t>Cascadia Rising Exercise Scenario Document</a:t>
            </a:r>
            <a:endParaRPr lang="en-US" sz="1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1F1A796-8D21-DBF1-3800-C5E4899984F2}"/>
              </a:ext>
            </a:extLst>
          </p:cNvPr>
          <p:cNvSpPr txBox="1"/>
          <p:nvPr/>
        </p:nvSpPr>
        <p:spPr>
          <a:xfrm>
            <a:off x="8344954" y="5201742"/>
            <a:ext cx="3343838" cy="553998"/>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Time to restore: 1 month – 1 year</a:t>
            </a:r>
          </a:p>
          <a:p>
            <a:r>
              <a:rPr lang="en-US" sz="1200" dirty="0">
                <a:latin typeface="Times New Roman" panose="02020603050405020304" pitchFamily="18" charset="0"/>
                <a:cs typeface="Times New Roman" panose="02020603050405020304" pitchFamily="18" charset="0"/>
                <a:hlinkClick r:id="rId4"/>
              </a:rPr>
              <a:t>Oregon Resilience Plan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64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4C8C4D-ED1D-1207-0E07-C8EDC8350367}"/>
              </a:ext>
            </a:extLst>
          </p:cNvPr>
          <p:cNvPicPr>
            <a:picLocks noChangeAspect="1"/>
          </p:cNvPicPr>
          <p:nvPr/>
        </p:nvPicPr>
        <p:blipFill>
          <a:blip r:embed="rId2"/>
          <a:stretch>
            <a:fillRect/>
          </a:stretch>
        </p:blipFill>
        <p:spPr>
          <a:xfrm>
            <a:off x="677037" y="914400"/>
            <a:ext cx="10837926" cy="5029200"/>
          </a:xfrm>
          <a:prstGeom prst="rect">
            <a:avLst/>
          </a:prstGeom>
        </p:spPr>
      </p:pic>
    </p:spTree>
    <p:extLst>
      <p:ext uri="{BB962C8B-B14F-4D97-AF65-F5344CB8AC3E}">
        <p14:creationId xmlns:p14="http://schemas.microsoft.com/office/powerpoint/2010/main" val="98043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976376-293F-15EA-9425-1B781328A3E0}"/>
              </a:ext>
            </a:extLst>
          </p:cNvPr>
          <p:cNvPicPr>
            <a:picLocks noChangeAspect="1"/>
          </p:cNvPicPr>
          <p:nvPr/>
        </p:nvPicPr>
        <p:blipFill>
          <a:blip r:embed="rId2"/>
          <a:stretch>
            <a:fillRect/>
          </a:stretch>
        </p:blipFill>
        <p:spPr>
          <a:xfrm>
            <a:off x="677037" y="914400"/>
            <a:ext cx="10837926" cy="5029200"/>
          </a:xfrm>
          <a:prstGeom prst="rect">
            <a:avLst/>
          </a:prstGeom>
        </p:spPr>
      </p:pic>
    </p:spTree>
    <p:extLst>
      <p:ext uri="{BB962C8B-B14F-4D97-AF65-F5344CB8AC3E}">
        <p14:creationId xmlns:p14="http://schemas.microsoft.com/office/powerpoint/2010/main" val="3478827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E34792-0F14-C722-F10E-ADD67254ED22}"/>
              </a:ext>
            </a:extLst>
          </p:cNvPr>
          <p:cNvSpPr txBox="1"/>
          <p:nvPr/>
        </p:nvSpPr>
        <p:spPr>
          <a:xfrm>
            <a:off x="3124919" y="69337"/>
            <a:ext cx="6094562" cy="646331"/>
          </a:xfrm>
          <a:prstGeom prst="rect">
            <a:avLst/>
          </a:prstGeom>
          <a:noFill/>
        </p:spPr>
        <p:txBody>
          <a:bodyPr wrap="square">
            <a:spAutoFit/>
          </a:bodyPr>
          <a:lstStyle/>
          <a:p>
            <a:r>
              <a:rPr lang="en-US" b="1" i="1" dirty="0">
                <a:solidFill>
                  <a:srgbClr val="346EAD"/>
                </a:solidFill>
                <a:effectLst/>
                <a:latin typeface="Lora" pitchFamily="2" charset="0"/>
                <a:hlinkClick r:id="rId2"/>
              </a:rPr>
              <a:t>Cascadia Rising’s Exercise Scenario Document</a:t>
            </a:r>
            <a:br>
              <a:rPr lang="en-US" b="1" i="0" dirty="0">
                <a:solidFill>
                  <a:srgbClr val="0D1E38"/>
                </a:solidFill>
                <a:effectLst/>
                <a:latin typeface="Lora" pitchFamily="2" charset="0"/>
              </a:rPr>
            </a:br>
            <a:r>
              <a:rPr lang="en-US" b="1" i="0" dirty="0">
                <a:solidFill>
                  <a:srgbClr val="0D1E38"/>
                </a:solidFill>
                <a:effectLst/>
                <a:latin typeface="Lora" pitchFamily="2" charset="0"/>
              </a:rPr>
              <a:t>Oregon Emergency Management, </a:t>
            </a:r>
            <a:r>
              <a:rPr lang="en-US" b="1" i="1" dirty="0">
                <a:solidFill>
                  <a:srgbClr val="0D1E38"/>
                </a:solidFill>
                <a:effectLst/>
                <a:latin typeface="Lora" pitchFamily="2" charset="0"/>
              </a:rPr>
              <a:t>January 2015</a:t>
            </a:r>
            <a:endParaRPr lang="en-US" dirty="0"/>
          </a:p>
        </p:txBody>
      </p:sp>
      <p:pic>
        <p:nvPicPr>
          <p:cNvPr id="8" name="Picture 7">
            <a:extLst>
              <a:ext uri="{FF2B5EF4-FFF2-40B4-BE49-F238E27FC236}">
                <a16:creationId xmlns:a16="http://schemas.microsoft.com/office/drawing/2014/main" id="{E1442402-7253-CA81-135F-036E3ADB9DA1}"/>
              </a:ext>
            </a:extLst>
          </p:cNvPr>
          <p:cNvPicPr>
            <a:picLocks noChangeAspect="1"/>
          </p:cNvPicPr>
          <p:nvPr/>
        </p:nvPicPr>
        <p:blipFill>
          <a:blip r:embed="rId3">
            <a:alphaModFix amt="70000"/>
          </a:blip>
          <a:stretch>
            <a:fillRect/>
          </a:stretch>
        </p:blipFill>
        <p:spPr>
          <a:xfrm>
            <a:off x="1028485" y="932872"/>
            <a:ext cx="10135029" cy="5477164"/>
          </a:xfrm>
          <a:prstGeom prst="rect">
            <a:avLst/>
          </a:prstGeom>
        </p:spPr>
      </p:pic>
      <p:sp>
        <p:nvSpPr>
          <p:cNvPr id="10" name="TextBox 9">
            <a:extLst>
              <a:ext uri="{FF2B5EF4-FFF2-40B4-BE49-F238E27FC236}">
                <a16:creationId xmlns:a16="http://schemas.microsoft.com/office/drawing/2014/main" id="{49975E1D-3A7B-D5E8-79EC-50B6F815E131}"/>
              </a:ext>
            </a:extLst>
          </p:cNvPr>
          <p:cNvSpPr txBox="1"/>
          <p:nvPr/>
        </p:nvSpPr>
        <p:spPr>
          <a:xfrm>
            <a:off x="1028485" y="6493164"/>
            <a:ext cx="406998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Top-Priority Highways: 6 – 12 months</a:t>
            </a:r>
          </a:p>
        </p:txBody>
      </p:sp>
      <p:sp>
        <p:nvSpPr>
          <p:cNvPr id="11" name="TextBox 10">
            <a:extLst>
              <a:ext uri="{FF2B5EF4-FFF2-40B4-BE49-F238E27FC236}">
                <a16:creationId xmlns:a16="http://schemas.microsoft.com/office/drawing/2014/main" id="{806AC15B-E832-599E-09F1-40BF2F9AA2A5}"/>
              </a:ext>
            </a:extLst>
          </p:cNvPr>
          <p:cNvSpPr txBox="1"/>
          <p:nvPr/>
        </p:nvSpPr>
        <p:spPr>
          <a:xfrm>
            <a:off x="7926389" y="6488668"/>
            <a:ext cx="323712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Healthcare Facilities: 18 months</a:t>
            </a:r>
          </a:p>
        </p:txBody>
      </p:sp>
    </p:spTree>
    <p:extLst>
      <p:ext uri="{BB962C8B-B14F-4D97-AF65-F5344CB8AC3E}">
        <p14:creationId xmlns:p14="http://schemas.microsoft.com/office/powerpoint/2010/main" val="212387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D736872-13B4-0187-D624-A5ED3D5DA863}"/>
              </a:ext>
            </a:extLst>
          </p:cNvPr>
          <p:cNvSpPr txBox="1"/>
          <p:nvPr/>
        </p:nvSpPr>
        <p:spPr>
          <a:xfrm>
            <a:off x="5237018" y="6560550"/>
            <a:ext cx="7036670" cy="276999"/>
          </a:xfrm>
          <a:prstGeom prst="rect">
            <a:avLst/>
          </a:prstGeom>
          <a:noFill/>
        </p:spPr>
        <p:txBody>
          <a:bodyPr wrap="square">
            <a:spAutoFit/>
          </a:bodyPr>
          <a:lstStyle/>
          <a:p>
            <a:r>
              <a:rPr lang="en-US" sz="1200" b="1" i="1" dirty="0">
                <a:solidFill>
                  <a:srgbClr val="346EAD"/>
                </a:solidFill>
                <a:effectLst/>
                <a:latin typeface="Times New Roman" panose="02020603050405020304" pitchFamily="18" charset="0"/>
                <a:cs typeface="Times New Roman" panose="02020603050405020304" pitchFamily="18" charset="0"/>
                <a:hlinkClick r:id="rId2"/>
              </a:rPr>
              <a:t>FEMA Region 10 Cascadia Subduction Zone (CSZ): Earthquake and Tsunami Damage Impacts Overview</a:t>
            </a:r>
            <a:endParaRPr lang="en-US" sz="1200" dirty="0">
              <a:latin typeface="Times New Roman" panose="02020603050405020304" pitchFamily="18" charset="0"/>
              <a:cs typeface="Times New Roman" panose="02020603050405020304" pitchFamily="18" charset="0"/>
            </a:endParaRPr>
          </a:p>
        </p:txBody>
      </p:sp>
      <p:pic>
        <p:nvPicPr>
          <p:cNvPr id="19458" name="Picture 2">
            <a:extLst>
              <a:ext uri="{FF2B5EF4-FFF2-40B4-BE49-F238E27FC236}">
                <a16:creationId xmlns:a16="http://schemas.microsoft.com/office/drawing/2014/main" id="{27D2D1B0-DDDC-9710-4E03-F8F9AFCF0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264" y="297450"/>
            <a:ext cx="7622453" cy="5517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35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800C8F-2DF9-31BC-0B58-891713CBD0F6}"/>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Detroit Dam Failure</a:t>
            </a:r>
            <a:endParaRPr lang="en-US" sz="6000" b="1" dirty="0">
              <a:effectLst/>
              <a:latin typeface="+mj-lt"/>
            </a:endParaRPr>
          </a:p>
        </p:txBody>
      </p:sp>
      <p:sp>
        <p:nvSpPr>
          <p:cNvPr id="5" name="TextBox 4">
            <a:extLst>
              <a:ext uri="{FF2B5EF4-FFF2-40B4-BE49-F238E27FC236}">
                <a16:creationId xmlns:a16="http://schemas.microsoft.com/office/drawing/2014/main" id="{4F0B2F3E-FDC9-714B-DEC4-C5D259EBBD92}"/>
              </a:ext>
            </a:extLst>
          </p:cNvPr>
          <p:cNvSpPr txBox="1"/>
          <p:nvPr/>
        </p:nvSpPr>
        <p:spPr>
          <a:xfrm>
            <a:off x="779819" y="1373376"/>
            <a:ext cx="10632362" cy="2400657"/>
          </a:xfrm>
          <a:prstGeom prst="rect">
            <a:avLst/>
          </a:prstGeom>
          <a:noFill/>
        </p:spPr>
        <p:txBody>
          <a:bodyPr wrap="square">
            <a:spAutoFit/>
          </a:bodyPr>
          <a:lstStyle/>
          <a:p>
            <a:r>
              <a:rPr lang="en-US" sz="3000" dirty="0">
                <a:solidFill>
                  <a:schemeClr val="tx1">
                    <a:lumMod val="75000"/>
                    <a:lumOff val="25000"/>
                  </a:schemeClr>
                </a:solidFill>
                <a:latin typeface="Times New Roman" panose="02020603050405020304" pitchFamily="18" charset="0"/>
                <a:cs typeface="Times New Roman" panose="02020603050405020304" pitchFamily="18" charset="0"/>
              </a:rPr>
              <a:t>Total failure of the Detroit Dam, with a full reservoir, would cause the smaller Big Cliff Dam to fail also and would inundate Gates, Mill City, Stayton, Aumsville, Turner and Jefferson as well as cause significant portions of Salem and Keizer to be flooded. </a:t>
            </a:r>
          </a:p>
          <a:p>
            <a:endParaRPr lang="en-US" sz="3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F520A2D-07F8-B984-40EC-A686F6DA1A74}"/>
              </a:ext>
            </a:extLst>
          </p:cNvPr>
          <p:cNvSpPr txBox="1"/>
          <p:nvPr/>
        </p:nvSpPr>
        <p:spPr>
          <a:xfrm>
            <a:off x="10701787" y="5484624"/>
            <a:ext cx="1490213" cy="276999"/>
          </a:xfrm>
          <a:prstGeom prst="rect">
            <a:avLst/>
          </a:prstGeom>
          <a:noFill/>
        </p:spPr>
        <p:txBody>
          <a:bodyPr wrap="square">
            <a:spAutoFit/>
          </a:bodyPr>
          <a:lstStyle/>
          <a:p>
            <a:r>
              <a:rPr lang="en-US" sz="1200" b="0" i="0" dirty="0">
                <a:solidFill>
                  <a:srgbClr val="0E296A"/>
                </a:solidFill>
                <a:effectLst/>
                <a:latin typeface="Times New Roman" panose="02020603050405020304" pitchFamily="18" charset="0"/>
                <a:cs typeface="Times New Roman" panose="02020603050405020304" pitchFamily="18" charset="0"/>
                <a:hlinkClick r:id="rId2"/>
              </a:rPr>
              <a:t>Marion County EOP</a:t>
            </a:r>
            <a:endParaRPr lang="en-US" sz="12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3FB863C-2DC0-E2A9-BBD0-6472FED31F15}"/>
              </a:ext>
            </a:extLst>
          </p:cNvPr>
          <p:cNvSpPr txBox="1"/>
          <p:nvPr/>
        </p:nvSpPr>
        <p:spPr>
          <a:xfrm>
            <a:off x="7751552" y="5926673"/>
            <a:ext cx="4440448" cy="276999"/>
          </a:xfrm>
          <a:prstGeom prst="rect">
            <a:avLst/>
          </a:prstGeom>
          <a:noFill/>
        </p:spPr>
        <p:txBody>
          <a:bodyPr wrap="square">
            <a:spAutoFit/>
          </a:bodyPr>
          <a:lstStyle/>
          <a:p>
            <a:r>
              <a:rPr lang="en-US" sz="1200" dirty="0">
                <a:solidFill>
                  <a:schemeClr val="tx1">
                    <a:lumMod val="50000"/>
                    <a:lumOff val="50000"/>
                  </a:schemeClr>
                </a:solidFill>
                <a:latin typeface="Times New Roman" panose="02020603050405020304" pitchFamily="18" charset="0"/>
                <a:cs typeface="Times New Roman" panose="02020603050405020304" pitchFamily="18" charset="0"/>
                <a:hlinkClick r:id="rId3"/>
              </a:rPr>
              <a:t>US Army Corps of Engineers: </a:t>
            </a:r>
            <a:r>
              <a:rPr lang="fr-FR" sz="1200" dirty="0">
                <a:solidFill>
                  <a:schemeClr val="tx1">
                    <a:lumMod val="50000"/>
                    <a:lumOff val="50000"/>
                  </a:schemeClr>
                </a:solidFill>
                <a:latin typeface="Times New Roman" panose="02020603050405020304" pitchFamily="18" charset="0"/>
                <a:cs typeface="Times New Roman" panose="02020603050405020304" pitchFamily="18" charset="0"/>
                <a:hlinkClick r:id="rId3"/>
              </a:rPr>
              <a:t>Detroit Dam IRRM Pool Restriction</a:t>
            </a:r>
            <a:r>
              <a:rPr lang="en-US" sz="1200" dirty="0">
                <a:solidFill>
                  <a:schemeClr val="tx1">
                    <a:lumMod val="50000"/>
                    <a:lumOff val="50000"/>
                  </a:schemeClr>
                </a:solidFill>
                <a:latin typeface="Times New Roman" panose="02020603050405020304" pitchFamily="18" charset="0"/>
                <a:cs typeface="Times New Roman" panose="02020603050405020304" pitchFamily="18" charset="0"/>
                <a:hlinkClick r:id="rId3"/>
              </a:rPr>
              <a:t> </a:t>
            </a:r>
            <a:endParaRPr lang="en-US" sz="12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3551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800C8F-2DF9-31BC-0B58-891713CBD0F6}"/>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Sanitation… and Whales</a:t>
            </a:r>
            <a:endParaRPr lang="en-US" sz="6000" b="1" dirty="0">
              <a:effectLst/>
              <a:latin typeface="+mj-lt"/>
            </a:endParaRPr>
          </a:p>
        </p:txBody>
      </p:sp>
      <p:sp>
        <p:nvSpPr>
          <p:cNvPr id="5" name="TextBox 4">
            <a:extLst>
              <a:ext uri="{FF2B5EF4-FFF2-40B4-BE49-F238E27FC236}">
                <a16:creationId xmlns:a16="http://schemas.microsoft.com/office/drawing/2014/main" id="{4F0B2F3E-FDC9-714B-DEC4-C5D259EBBD92}"/>
              </a:ext>
            </a:extLst>
          </p:cNvPr>
          <p:cNvSpPr txBox="1"/>
          <p:nvPr/>
        </p:nvSpPr>
        <p:spPr>
          <a:xfrm>
            <a:off x="779819" y="1373376"/>
            <a:ext cx="10632362" cy="1477328"/>
          </a:xfrm>
          <a:prstGeom prst="rect">
            <a:avLst/>
          </a:prstGeom>
          <a:noFill/>
        </p:spPr>
        <p:txBody>
          <a:bodyPr wrap="square">
            <a:spAutoFit/>
          </a:bodyPr>
          <a:lstStyle/>
          <a:p>
            <a:r>
              <a:rPr lang="en-US" sz="3000" dirty="0">
                <a:solidFill>
                  <a:schemeClr val="tx1">
                    <a:lumMod val="75000"/>
                    <a:lumOff val="25000"/>
                  </a:schemeClr>
                </a:solidFill>
                <a:latin typeface="Times New Roman" panose="02020603050405020304" pitchFamily="18" charset="0"/>
                <a:cs typeface="Times New Roman" panose="02020603050405020304" pitchFamily="18" charset="0"/>
              </a:rPr>
              <a:t>OSSPAC has found that Oregon’s population living within the probable earthquake-impact area will produce at least 1,000 tons of feces… every single day.</a:t>
            </a:r>
          </a:p>
        </p:txBody>
      </p:sp>
      <p:sp>
        <p:nvSpPr>
          <p:cNvPr id="2" name="TextBox 1">
            <a:extLst>
              <a:ext uri="{FF2B5EF4-FFF2-40B4-BE49-F238E27FC236}">
                <a16:creationId xmlns:a16="http://schemas.microsoft.com/office/drawing/2014/main" id="{BAF1B1C7-9521-83D9-4813-D7AB0ADEC215}"/>
              </a:ext>
            </a:extLst>
          </p:cNvPr>
          <p:cNvSpPr txBox="1"/>
          <p:nvPr/>
        </p:nvSpPr>
        <p:spPr>
          <a:xfrm>
            <a:off x="6096000" y="6512944"/>
            <a:ext cx="5986732"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hlinkClick r:id="rId2"/>
              </a:rPr>
              <a:t>OSSPAC Mass Care and Mass Displacement after a Cascadia Subduction Zone Earthquake </a:t>
            </a:r>
            <a:endParaRPr lang="en-US" sz="12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B51CAF35-9D00-6B6D-0B86-3A1D8474961C}"/>
              </a:ext>
            </a:extLst>
          </p:cNvPr>
          <p:cNvPicPr>
            <a:picLocks noChangeAspect="1"/>
          </p:cNvPicPr>
          <p:nvPr/>
        </p:nvPicPr>
        <p:blipFill>
          <a:blip r:embed="rId3"/>
          <a:stretch>
            <a:fillRect/>
          </a:stretch>
        </p:blipFill>
        <p:spPr>
          <a:xfrm>
            <a:off x="2863528" y="2936968"/>
            <a:ext cx="5865675" cy="3303367"/>
          </a:xfrm>
          <a:prstGeom prst="rect">
            <a:avLst/>
          </a:prstGeom>
        </p:spPr>
      </p:pic>
    </p:spTree>
    <p:extLst>
      <p:ext uri="{BB962C8B-B14F-4D97-AF65-F5344CB8AC3E}">
        <p14:creationId xmlns:p14="http://schemas.microsoft.com/office/powerpoint/2010/main" val="183108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0CB7-4000-564C-AFA2-D05A4075F7D9}"/>
              </a:ext>
            </a:extLst>
          </p:cNvPr>
          <p:cNvSpPr>
            <a:spLocks noGrp="1"/>
          </p:cNvSpPr>
          <p:nvPr>
            <p:ph type="title"/>
          </p:nvPr>
        </p:nvSpPr>
        <p:spPr>
          <a:xfrm>
            <a:off x="117894" y="143716"/>
            <a:ext cx="10972800" cy="874201"/>
          </a:xfrm>
        </p:spPr>
        <p:txBody>
          <a:bodyPr>
            <a:normAutofit fontScale="90000"/>
          </a:bodyPr>
          <a:lstStyle/>
          <a:p>
            <a:r>
              <a:rPr lang="en-US" sz="6000" dirty="0">
                <a:latin typeface="Times New Roman" panose="02020603050405020304" pitchFamily="18" charset="0"/>
                <a:cs typeface="Times New Roman" panose="02020603050405020304" pitchFamily="18" charset="0"/>
              </a:rPr>
              <a:t>2-Weeks-Ready</a:t>
            </a:r>
          </a:p>
        </p:txBody>
      </p:sp>
      <p:sp>
        <p:nvSpPr>
          <p:cNvPr id="8" name="TextBox 7">
            <a:extLst>
              <a:ext uri="{FF2B5EF4-FFF2-40B4-BE49-F238E27FC236}">
                <a16:creationId xmlns:a16="http://schemas.microsoft.com/office/drawing/2014/main" id="{B438E3CA-FFF1-FD6A-E870-DB737931C25E}"/>
              </a:ext>
            </a:extLst>
          </p:cNvPr>
          <p:cNvSpPr txBox="1"/>
          <p:nvPr/>
        </p:nvSpPr>
        <p:spPr>
          <a:xfrm>
            <a:off x="117894" y="1720840"/>
            <a:ext cx="11976339" cy="1754326"/>
          </a:xfrm>
          <a:prstGeom prst="rect">
            <a:avLst/>
          </a:prstGeom>
          <a:noFill/>
        </p:spPr>
        <p:txBody>
          <a:bodyPr wrap="square">
            <a:spAutoFit/>
          </a:bodyPr>
          <a:lstStyle/>
          <a:p>
            <a:r>
              <a:rPr lang="en-US" b="0" i="0" dirty="0">
                <a:solidFill>
                  <a:srgbClr val="233252"/>
                </a:solidFill>
                <a:effectLst/>
                <a:latin typeface="Lora" pitchFamily="2" charset="0"/>
              </a:rPr>
              <a:t>There are many organizations recommending that you get 2-Weeks-Ready. As stated on the Surviving Cascadia Water page, the </a:t>
            </a:r>
            <a:r>
              <a:rPr lang="en-US" b="0" i="0" dirty="0">
                <a:solidFill>
                  <a:srgbClr val="346EAD"/>
                </a:solidFill>
                <a:effectLst/>
                <a:latin typeface="Lora" pitchFamily="2" charset="0"/>
                <a:hlinkClick r:id="rId2"/>
              </a:rPr>
              <a:t>American Red Cross Cascades Region</a:t>
            </a:r>
            <a:r>
              <a:rPr lang="en-US" b="0" i="0" dirty="0">
                <a:solidFill>
                  <a:srgbClr val="233252"/>
                </a:solidFill>
                <a:effectLst/>
                <a:latin typeface="Lora" pitchFamily="2" charset="0"/>
              </a:rPr>
              <a:t>, the </a:t>
            </a:r>
            <a:r>
              <a:rPr lang="en-US" b="0" i="0" dirty="0">
                <a:solidFill>
                  <a:srgbClr val="346EAD"/>
                </a:solidFill>
                <a:effectLst/>
                <a:latin typeface="Lora" pitchFamily="2" charset="0"/>
                <a:hlinkClick r:id="rId3"/>
              </a:rPr>
              <a:t>Oregon Office of Emergency Management</a:t>
            </a:r>
            <a:r>
              <a:rPr lang="en-US" b="0" i="0" dirty="0">
                <a:solidFill>
                  <a:srgbClr val="233252"/>
                </a:solidFill>
                <a:effectLst/>
                <a:latin typeface="Lora" pitchFamily="2" charset="0"/>
              </a:rPr>
              <a:t>, and the </a:t>
            </a:r>
            <a:r>
              <a:rPr lang="en-US" b="0" i="0" dirty="0">
                <a:solidFill>
                  <a:srgbClr val="346EAD"/>
                </a:solidFill>
                <a:effectLst/>
                <a:latin typeface="Lora" pitchFamily="2" charset="0"/>
                <a:hlinkClick r:id="rId4"/>
              </a:rPr>
              <a:t>Washington Emergency Management Division</a:t>
            </a:r>
            <a:r>
              <a:rPr lang="en-US" b="0" i="0" dirty="0">
                <a:solidFill>
                  <a:srgbClr val="233252"/>
                </a:solidFill>
                <a:effectLst/>
                <a:latin typeface="Lora" pitchFamily="2" charset="0"/>
              </a:rPr>
              <a:t> ask that each home store 14 gallons of water per person (1 gallon of water/person/day for 2 weeks). The </a:t>
            </a:r>
            <a:r>
              <a:rPr lang="en-US" b="0" i="0" dirty="0">
                <a:solidFill>
                  <a:srgbClr val="346EAD"/>
                </a:solidFill>
                <a:effectLst/>
                <a:latin typeface="Lora" pitchFamily="2" charset="0"/>
                <a:hlinkClick r:id="rId5"/>
              </a:rPr>
              <a:t>Central U.S. Earthquake Consortium</a:t>
            </a:r>
            <a:r>
              <a:rPr lang="en-US" b="0" i="0" dirty="0">
                <a:solidFill>
                  <a:srgbClr val="233252"/>
                </a:solidFill>
                <a:effectLst/>
                <a:latin typeface="Lora" pitchFamily="2" charset="0"/>
              </a:rPr>
              <a:t>, the </a:t>
            </a:r>
            <a:r>
              <a:rPr lang="en-US" b="0" i="0" dirty="0">
                <a:solidFill>
                  <a:srgbClr val="346EAD"/>
                </a:solidFill>
                <a:effectLst/>
                <a:latin typeface="Lora" pitchFamily="2" charset="0"/>
                <a:hlinkClick r:id="rId6"/>
              </a:rPr>
              <a:t>City of Salem</a:t>
            </a:r>
            <a:r>
              <a:rPr lang="en-US" b="0" i="0" dirty="0">
                <a:solidFill>
                  <a:srgbClr val="233252"/>
                </a:solidFill>
                <a:effectLst/>
                <a:latin typeface="Lora" pitchFamily="2" charset="0"/>
              </a:rPr>
              <a:t>, and </a:t>
            </a:r>
            <a:r>
              <a:rPr lang="en-US" b="0" i="0" dirty="0">
                <a:solidFill>
                  <a:srgbClr val="346EAD"/>
                </a:solidFill>
                <a:effectLst/>
                <a:latin typeface="Lora" pitchFamily="2" charset="0"/>
                <a:hlinkClick r:id="rId7"/>
              </a:rPr>
              <a:t>Oregon’s Lane County</a:t>
            </a:r>
            <a:r>
              <a:rPr lang="en-US" b="0" i="0" dirty="0">
                <a:solidFill>
                  <a:srgbClr val="233252"/>
                </a:solidFill>
                <a:effectLst/>
                <a:latin typeface="Lora" pitchFamily="2" charset="0"/>
              </a:rPr>
              <a:t> also have fabulous 2-weeks-ready planning guides and challenges to help get you ready.</a:t>
            </a:r>
            <a:endParaRPr lang="en-US" dirty="0"/>
          </a:p>
        </p:txBody>
      </p:sp>
    </p:spTree>
    <p:extLst>
      <p:ext uri="{BB962C8B-B14F-4D97-AF65-F5344CB8AC3E}">
        <p14:creationId xmlns:p14="http://schemas.microsoft.com/office/powerpoint/2010/main" val="1207373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lanket on the earth">
            <a:extLst>
              <a:ext uri="{FF2B5EF4-FFF2-40B4-BE49-F238E27FC236}">
                <a16:creationId xmlns:a16="http://schemas.microsoft.com/office/drawing/2014/main" id="{330894E2-3137-D5DC-522B-FD568077CDCA}"/>
              </a:ext>
            </a:extLst>
          </p:cNvPr>
          <p:cNvPicPr>
            <a:picLocks noChangeAspect="1"/>
          </p:cNvPicPr>
          <p:nvPr/>
        </p:nvPicPr>
        <p:blipFill rotWithShape="1">
          <a:blip r:embed="rId2">
            <a:alphaModFix/>
          </a:blip>
          <a:srcRect t="9936" r="2" b="5800"/>
          <a:stretch/>
        </p:blipFill>
        <p:spPr>
          <a:xfrm>
            <a:off x="-601" y="10"/>
            <a:ext cx="12192601" cy="6857990"/>
          </a:xfrm>
          <a:prstGeom prst="rect">
            <a:avLst/>
          </a:prstGeom>
        </p:spPr>
      </p:pic>
      <p:sp>
        <p:nvSpPr>
          <p:cNvPr id="14" name="Rectangle 13">
            <a:extLst>
              <a:ext uri="{FF2B5EF4-FFF2-40B4-BE49-F238E27FC236}">
                <a16:creationId xmlns:a16="http://schemas.microsoft.com/office/drawing/2014/main" id="{D78129BC-0C51-4867-94F7-5D578EEE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1898469"/>
          </a:xfrm>
          <a:prstGeom prst="rect">
            <a:avLst/>
          </a:prstGeom>
          <a:gradFill>
            <a:gsLst>
              <a:gs pos="100000">
                <a:srgbClr val="000000">
                  <a:alpha val="0"/>
                </a:srgbClr>
              </a:gs>
              <a:gs pos="0">
                <a:schemeClr val="tx1"/>
              </a:gs>
              <a:gs pos="36200">
                <a:srgbClr val="000000">
                  <a:alpha val="33000"/>
                </a:srgbClr>
              </a:gs>
              <a:gs pos="0">
                <a:srgbClr val="000000">
                  <a:alpha val="5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B4B96DB-3DBE-4D91-9C01-32C3771F8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01" y="3191435"/>
            <a:ext cx="12191999" cy="3666563"/>
          </a:xfrm>
          <a:prstGeom prst="rect">
            <a:avLst/>
          </a:prstGeom>
          <a:gradFill>
            <a:gsLst>
              <a:gs pos="100000">
                <a:srgbClr val="000000">
                  <a:alpha val="0"/>
                </a:srgbClr>
              </a:gs>
              <a:gs pos="0">
                <a:schemeClr val="tx1"/>
              </a:gs>
              <a:gs pos="55000">
                <a:srgbClr val="000000">
                  <a:alpha val="37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10CB7-4000-564C-AFA2-D05A4075F7D9}"/>
              </a:ext>
            </a:extLst>
          </p:cNvPr>
          <p:cNvSpPr>
            <a:spLocks noGrp="1"/>
          </p:cNvSpPr>
          <p:nvPr>
            <p:ph type="title"/>
          </p:nvPr>
        </p:nvSpPr>
        <p:spPr>
          <a:xfrm>
            <a:off x="609600" y="3681048"/>
            <a:ext cx="9687697" cy="2086714"/>
          </a:xfrm>
        </p:spPr>
        <p:txBody>
          <a:bodyPr vert="horz" lIns="91440" tIns="45720" rIns="91440" bIns="45720" rtlCol="0" anchor="b">
            <a:normAutofit/>
          </a:bodyPr>
          <a:lstStyle/>
          <a:p>
            <a:r>
              <a:rPr lang="en-US" sz="5400" dirty="0">
                <a:solidFill>
                  <a:srgbClr val="FFFFFF"/>
                </a:solidFill>
              </a:rPr>
              <a:t>Summer Earthquakes</a:t>
            </a:r>
          </a:p>
        </p:txBody>
      </p:sp>
    </p:spTree>
    <p:extLst>
      <p:ext uri="{BB962C8B-B14F-4D97-AF65-F5344CB8AC3E}">
        <p14:creationId xmlns:p14="http://schemas.microsoft.com/office/powerpoint/2010/main" val="85391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4"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 name="Title 1">
            <a:extLst>
              <a:ext uri="{FF2B5EF4-FFF2-40B4-BE49-F238E27FC236}">
                <a16:creationId xmlns:a16="http://schemas.microsoft.com/office/drawing/2014/main" id="{09D1C379-AE71-FF0B-47BE-EA37004DC42F}"/>
              </a:ext>
            </a:extLst>
          </p:cNvPr>
          <p:cNvSpPr>
            <a:spLocks noGrp="1"/>
          </p:cNvSpPr>
          <p:nvPr>
            <p:ph type="title"/>
          </p:nvPr>
        </p:nvSpPr>
        <p:spPr>
          <a:xfrm>
            <a:off x="0" y="0"/>
            <a:ext cx="5879198" cy="888091"/>
          </a:xfrm>
        </p:spPr>
        <p:txBody>
          <a:bodyPr vert="horz" lIns="91440" tIns="45720" rIns="91440" bIns="45720" rtlCol="0" anchor="b">
            <a:normAutofit fontScale="90000"/>
          </a:bodyPr>
          <a:lstStyle/>
          <a:p>
            <a:pPr algn="ctr"/>
            <a:r>
              <a:rPr lang="en-US" sz="6000" kern="1200" dirty="0">
                <a:solidFill>
                  <a:schemeClr val="tx1"/>
                </a:solidFill>
                <a:latin typeface="Times New Roman" panose="02020603050405020304" pitchFamily="18" charset="0"/>
                <a:cs typeface="Times New Roman" panose="02020603050405020304" pitchFamily="18" charset="0"/>
              </a:rPr>
              <a:t>Summer Benefits</a:t>
            </a:r>
          </a:p>
        </p:txBody>
      </p:sp>
      <p:sp>
        <p:nvSpPr>
          <p:cNvPr id="20" name="TextBox 19">
            <a:extLst>
              <a:ext uri="{FF2B5EF4-FFF2-40B4-BE49-F238E27FC236}">
                <a16:creationId xmlns:a16="http://schemas.microsoft.com/office/drawing/2014/main" id="{17E446E4-4FDE-4C7B-6197-5DE33654ABA1}"/>
              </a:ext>
            </a:extLst>
          </p:cNvPr>
          <p:cNvSpPr txBox="1"/>
          <p:nvPr/>
        </p:nvSpPr>
        <p:spPr>
          <a:xfrm>
            <a:off x="99985" y="1777431"/>
            <a:ext cx="5679229" cy="3793401"/>
          </a:xfrm>
          <a:prstGeom prst="rect">
            <a:avLst/>
          </a:prstGeom>
        </p:spPr>
        <p:txBody>
          <a:bodyPr vert="horz" lIns="91440" tIns="45720" rIns="91440" bIns="45720" rtlCol="0" anchor="t">
            <a:normAutofit fontScale="92500" lnSpcReduction="20000"/>
          </a:bodyPr>
          <a:lstStyle/>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Camping weather for those who are displaced, including pets</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Fewer viruses circulating on day 1</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Easier to keep things sanitary (less mud, mold, etc.)</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Dry fuel for building fires</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Dry paths for easier, safer evacuation routes</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Children not in school</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Local food to harvest like fresh blackberries</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Warm temperatures for sanitation activities</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Sunlight stretching several hours longer than in winter</a:t>
            </a:r>
          </a:p>
          <a:p>
            <a:pPr marL="342900" indent="-342900" defTabSz="914400">
              <a:spcAft>
                <a:spcPts val="600"/>
              </a:spcAft>
              <a:buClr>
                <a:schemeClr val="accent5"/>
              </a:buClr>
              <a:buFont typeface="+mj-lt"/>
              <a:buAutoNum type="arabicPeriod"/>
            </a:pPr>
            <a:r>
              <a:rPr lang="en-US" b="0" i="0" dirty="0">
                <a:effectLst/>
                <a:latin typeface="Times New Roman" panose="02020603050405020304" pitchFamily="18" charset="0"/>
                <a:cs typeface="Times New Roman" panose="02020603050405020304" pitchFamily="18" charset="0"/>
              </a:rPr>
              <a:t>Fewer people struggling with </a:t>
            </a:r>
            <a:r>
              <a:rPr lang="en-US" b="0" i="0" dirty="0">
                <a:effectLst/>
                <a:latin typeface="Times New Roman" panose="02020603050405020304" pitchFamily="18" charset="0"/>
                <a:cs typeface="Times New Roman" panose="02020603050405020304" pitchFamily="18" charset="0"/>
                <a:hlinkClick r:id="rId2"/>
              </a:rPr>
              <a:t>seasonal affective disorder</a:t>
            </a:r>
            <a:r>
              <a:rPr lang="en-US" b="0" i="0" dirty="0">
                <a:effectLst/>
                <a:latin typeface="Times New Roman" panose="02020603050405020304" pitchFamily="18" charset="0"/>
                <a:cs typeface="Times New Roman" panose="02020603050405020304" pitchFamily="18" charset="0"/>
              </a:rPr>
              <a:t> (SAD) </a:t>
            </a:r>
          </a:p>
          <a:p>
            <a:pPr marL="342900" indent="-342900" defTabSz="914400">
              <a:spcAft>
                <a:spcPts val="600"/>
              </a:spcAft>
              <a:buClr>
                <a:schemeClr val="accent5"/>
              </a:buClr>
              <a:buFont typeface="+mj-lt"/>
              <a:buAutoNum type="arabicPeriod"/>
            </a:pPr>
            <a:r>
              <a:rPr lang="en-US" dirty="0">
                <a:latin typeface="Times New Roman" panose="02020603050405020304" pitchFamily="18" charset="0"/>
                <a:cs typeface="Times New Roman" panose="02020603050405020304" pitchFamily="18" charset="0"/>
              </a:rPr>
              <a:t>Clothing Dries Quicker</a:t>
            </a:r>
          </a:p>
        </p:txBody>
      </p:sp>
      <p:pic>
        <p:nvPicPr>
          <p:cNvPr id="33" name="Picture 32" descr="Autumn Leaves">
            <a:extLst>
              <a:ext uri="{FF2B5EF4-FFF2-40B4-BE49-F238E27FC236}">
                <a16:creationId xmlns:a16="http://schemas.microsoft.com/office/drawing/2014/main" id="{F4834829-BE6A-A6B5-23BC-8996E3C1C59B}"/>
              </a:ext>
            </a:extLst>
          </p:cNvPr>
          <p:cNvPicPr>
            <a:picLocks noChangeAspect="1"/>
          </p:cNvPicPr>
          <p:nvPr/>
        </p:nvPicPr>
        <p:blipFill rotWithShape="1">
          <a:blip r:embed="rId3"/>
          <a:srcRect l="17350" r="16476" b="-1"/>
          <a:stretch/>
        </p:blipFill>
        <p:spPr>
          <a:xfrm>
            <a:off x="5879198" y="490264"/>
            <a:ext cx="6312802" cy="6367736"/>
          </a:xfrm>
          <a:custGeom>
            <a:avLst/>
            <a:gdLst/>
            <a:ahLst/>
            <a:cxnLst/>
            <a:rect l="l" t="t" r="r" b="b"/>
            <a:pathLst>
              <a:path w="6312802" h="6367736">
                <a:moveTo>
                  <a:pt x="789715" y="708127"/>
                </a:moveTo>
                <a:cubicBezTo>
                  <a:pt x="845978" y="711650"/>
                  <a:pt x="901296" y="724302"/>
                  <a:pt x="953475" y="745602"/>
                </a:cubicBezTo>
                <a:cubicBezTo>
                  <a:pt x="1173612" y="834890"/>
                  <a:pt x="1309905" y="1073925"/>
                  <a:pt x="1278834" y="1315681"/>
                </a:cubicBezTo>
                <a:cubicBezTo>
                  <a:pt x="1233750" y="1669869"/>
                  <a:pt x="880524" y="1881517"/>
                  <a:pt x="560369" y="1747304"/>
                </a:cubicBezTo>
                <a:cubicBezTo>
                  <a:pt x="338151" y="1654256"/>
                  <a:pt x="204742" y="1408974"/>
                  <a:pt x="242538" y="1164574"/>
                </a:cubicBezTo>
                <a:cubicBezTo>
                  <a:pt x="286421" y="880774"/>
                  <a:pt x="529219" y="692590"/>
                  <a:pt x="789715" y="708127"/>
                </a:cubicBezTo>
                <a:close/>
                <a:moveTo>
                  <a:pt x="2877121" y="364348"/>
                </a:moveTo>
                <a:cubicBezTo>
                  <a:pt x="2901561" y="365790"/>
                  <a:pt x="2925601" y="371235"/>
                  <a:pt x="2948310" y="380363"/>
                </a:cubicBezTo>
                <a:cubicBezTo>
                  <a:pt x="3044405" y="419202"/>
                  <a:pt x="3103503" y="523063"/>
                  <a:pt x="3089970" y="628607"/>
                </a:cubicBezTo>
                <a:cubicBezTo>
                  <a:pt x="3070190" y="782758"/>
                  <a:pt x="2916600" y="874848"/>
                  <a:pt x="2777343" y="816472"/>
                </a:cubicBezTo>
                <a:cubicBezTo>
                  <a:pt x="2680608" y="775952"/>
                  <a:pt x="2622552" y="669287"/>
                  <a:pt x="2639048" y="562863"/>
                </a:cubicBezTo>
                <a:cubicBezTo>
                  <a:pt x="2658106" y="439382"/>
                  <a:pt x="2763810" y="357542"/>
                  <a:pt x="2877121" y="364348"/>
                </a:cubicBezTo>
                <a:close/>
                <a:moveTo>
                  <a:pt x="5725514" y="29060"/>
                </a:moveTo>
                <a:lnTo>
                  <a:pt x="5748657" y="29701"/>
                </a:lnTo>
                <a:cubicBezTo>
                  <a:pt x="5935681" y="36387"/>
                  <a:pt x="6081789" y="65616"/>
                  <a:pt x="6194082" y="113315"/>
                </a:cubicBezTo>
                <a:lnTo>
                  <a:pt x="6312802" y="183322"/>
                </a:lnTo>
                <a:lnTo>
                  <a:pt x="6312802" y="6367736"/>
                </a:lnTo>
                <a:lnTo>
                  <a:pt x="3171877" y="6367736"/>
                </a:lnTo>
                <a:lnTo>
                  <a:pt x="3171635" y="6367591"/>
                </a:lnTo>
                <a:lnTo>
                  <a:pt x="2683232" y="6367591"/>
                </a:lnTo>
                <a:lnTo>
                  <a:pt x="2683031" y="6367736"/>
                </a:lnTo>
                <a:lnTo>
                  <a:pt x="1006759" y="6367736"/>
                </a:lnTo>
                <a:lnTo>
                  <a:pt x="1017798" y="6253705"/>
                </a:lnTo>
                <a:cubicBezTo>
                  <a:pt x="1043303" y="6019815"/>
                  <a:pt x="1065826" y="5776617"/>
                  <a:pt x="897420" y="5565130"/>
                </a:cubicBezTo>
                <a:cubicBezTo>
                  <a:pt x="700507" y="5318087"/>
                  <a:pt x="491822" y="5428997"/>
                  <a:pt x="271526" y="5130943"/>
                </a:cubicBezTo>
                <a:cubicBezTo>
                  <a:pt x="108646" y="4910648"/>
                  <a:pt x="-26366" y="4708290"/>
                  <a:pt x="39940" y="4415201"/>
                </a:cubicBezTo>
                <a:cubicBezTo>
                  <a:pt x="128666" y="4023216"/>
                  <a:pt x="467878" y="3870268"/>
                  <a:pt x="464356" y="3587268"/>
                </a:cubicBezTo>
                <a:cubicBezTo>
                  <a:pt x="460351" y="3247094"/>
                  <a:pt x="43943" y="3178950"/>
                  <a:pt x="3183" y="2791128"/>
                </a:cubicBezTo>
                <a:cubicBezTo>
                  <a:pt x="-23403" y="2538162"/>
                  <a:pt x="118896" y="2235225"/>
                  <a:pt x="343758" y="2095087"/>
                </a:cubicBezTo>
                <a:cubicBezTo>
                  <a:pt x="758163" y="1836512"/>
                  <a:pt x="1225342" y="2272862"/>
                  <a:pt x="1543093" y="2013487"/>
                </a:cubicBezTo>
                <a:cubicBezTo>
                  <a:pt x="1732879" y="1858534"/>
                  <a:pt x="1763790" y="1542064"/>
                  <a:pt x="1726873" y="1342749"/>
                </a:cubicBezTo>
                <a:cubicBezTo>
                  <a:pt x="1656484" y="963255"/>
                  <a:pt x="1345299" y="901114"/>
                  <a:pt x="1356831" y="612032"/>
                </a:cubicBezTo>
                <a:cubicBezTo>
                  <a:pt x="1365319" y="397180"/>
                  <a:pt x="1547578" y="171600"/>
                  <a:pt x="1773239" y="121551"/>
                </a:cubicBezTo>
                <a:cubicBezTo>
                  <a:pt x="1804789" y="114503"/>
                  <a:pt x="1837013" y="110980"/>
                  <a:pt x="1869333" y="110980"/>
                </a:cubicBezTo>
                <a:cubicBezTo>
                  <a:pt x="2087466" y="110980"/>
                  <a:pt x="2259155" y="271137"/>
                  <a:pt x="2312167" y="320866"/>
                </a:cubicBezTo>
                <a:cubicBezTo>
                  <a:pt x="2563133" y="555255"/>
                  <a:pt x="2364538" y="842498"/>
                  <a:pt x="2568899" y="1194363"/>
                </a:cubicBezTo>
                <a:cubicBezTo>
                  <a:pt x="2600650" y="1246494"/>
                  <a:pt x="2637078" y="1295662"/>
                  <a:pt x="2677726" y="1341226"/>
                </a:cubicBezTo>
                <a:cubicBezTo>
                  <a:pt x="2757804" y="1432276"/>
                  <a:pt x="2906990" y="1416261"/>
                  <a:pt x="2964327" y="1310316"/>
                </a:cubicBezTo>
                <a:cubicBezTo>
                  <a:pt x="3059059" y="1135183"/>
                  <a:pt x="3149628" y="938831"/>
                  <a:pt x="3333248" y="887741"/>
                </a:cubicBezTo>
                <a:cubicBezTo>
                  <a:pt x="3690239" y="788365"/>
                  <a:pt x="3902767" y="1378543"/>
                  <a:pt x="4272730" y="1307994"/>
                </a:cubicBezTo>
                <a:cubicBezTo>
                  <a:pt x="4426320" y="1278686"/>
                  <a:pt x="4515368" y="1152802"/>
                  <a:pt x="4596327" y="996810"/>
                </a:cubicBezTo>
                <a:cubicBezTo>
                  <a:pt x="4618829" y="953326"/>
                  <a:pt x="4640770" y="907521"/>
                  <a:pt x="4663272" y="860676"/>
                </a:cubicBezTo>
                <a:cubicBezTo>
                  <a:pt x="4732781" y="613153"/>
                  <a:pt x="4835282" y="115946"/>
                  <a:pt x="5572324" y="40189"/>
                </a:cubicBezTo>
                <a:cubicBezTo>
                  <a:pt x="5622910" y="31543"/>
                  <a:pt x="5674208" y="27859"/>
                  <a:pt x="5725514" y="29060"/>
                </a:cubicBezTo>
                <a:close/>
                <a:moveTo>
                  <a:pt x="4169348" y="793"/>
                </a:moveTo>
                <a:cubicBezTo>
                  <a:pt x="4219966" y="3995"/>
                  <a:pt x="4269734" y="15368"/>
                  <a:pt x="4316693" y="34505"/>
                </a:cubicBezTo>
                <a:cubicBezTo>
                  <a:pt x="4514808" y="114584"/>
                  <a:pt x="4637488" y="329676"/>
                  <a:pt x="4609540" y="547569"/>
                </a:cubicBezTo>
                <a:cubicBezTo>
                  <a:pt x="4568620" y="865801"/>
                  <a:pt x="4251108" y="1055907"/>
                  <a:pt x="3962986" y="935790"/>
                </a:cubicBezTo>
                <a:cubicBezTo>
                  <a:pt x="3762790" y="852028"/>
                  <a:pt x="3642672" y="631491"/>
                  <a:pt x="3676946" y="411355"/>
                </a:cubicBezTo>
                <a:cubicBezTo>
                  <a:pt x="3716424" y="155985"/>
                  <a:pt x="3934959" y="-13061"/>
                  <a:pt x="4169348" y="793"/>
                </a:cubicBezTo>
                <a:close/>
              </a:path>
            </a:pathLst>
          </a:custGeom>
        </p:spPr>
      </p:pic>
    </p:spTree>
    <p:extLst>
      <p:ext uri="{BB962C8B-B14F-4D97-AF65-F5344CB8AC3E}">
        <p14:creationId xmlns:p14="http://schemas.microsoft.com/office/powerpoint/2010/main" val="30360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ire and smoke">
            <a:extLst>
              <a:ext uri="{FF2B5EF4-FFF2-40B4-BE49-F238E27FC236}">
                <a16:creationId xmlns:a16="http://schemas.microsoft.com/office/drawing/2014/main" id="{81A412BA-A238-A9FF-4498-0CE840F55A57}"/>
              </a:ext>
            </a:extLst>
          </p:cNvPr>
          <p:cNvPicPr>
            <a:picLocks noChangeAspect="1"/>
          </p:cNvPicPr>
          <p:nvPr/>
        </p:nvPicPr>
        <p:blipFill rotWithShape="1">
          <a:blip r:embed="rId2">
            <a:alphaModFix amt="85000"/>
          </a:blip>
          <a:srcRect t="14756" b="974"/>
          <a:stretch/>
        </p:blipFill>
        <p:spPr>
          <a:xfrm>
            <a:off x="20" y="10"/>
            <a:ext cx="12191980" cy="6857990"/>
          </a:xfrm>
          <a:prstGeom prst="rect">
            <a:avLst/>
          </a:prstGeom>
        </p:spPr>
      </p:pic>
      <p:sp useBgFill="1">
        <p:nvSpPr>
          <p:cNvPr id="14" name="Freeform: Shape 13">
            <a:extLst>
              <a:ext uri="{FF2B5EF4-FFF2-40B4-BE49-F238E27FC236}">
                <a16:creationId xmlns:a16="http://schemas.microsoft.com/office/drawing/2014/main" id="{56BD7DD2-1738-4D5D-955B-0F7C68C99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534478" y="3308697"/>
            <a:ext cx="2657521" cy="3554844"/>
          </a:xfrm>
          <a:custGeom>
            <a:avLst/>
            <a:gdLst>
              <a:gd name="connsiteX0" fmla="*/ 1231997 w 3761741"/>
              <a:gd name="connsiteY0" fmla="*/ 3753085 h 5031909"/>
              <a:gd name="connsiteX1" fmla="*/ 1491504 w 3761741"/>
              <a:gd name="connsiteY1" fmla="*/ 3915246 h 5031909"/>
              <a:gd name="connsiteX2" fmla="*/ 1372239 w 3761741"/>
              <a:gd name="connsiteY2" fmla="*/ 4360348 h 5031909"/>
              <a:gd name="connsiteX3" fmla="*/ 927138 w 3761741"/>
              <a:gd name="connsiteY3" fmla="*/ 4241084 h 5031909"/>
              <a:gd name="connsiteX4" fmla="*/ 1046403 w 3761741"/>
              <a:gd name="connsiteY4" fmla="*/ 3795982 h 5031909"/>
              <a:gd name="connsiteX5" fmla="*/ 1231997 w 3761741"/>
              <a:gd name="connsiteY5" fmla="*/ 3753085 h 5031909"/>
              <a:gd name="connsiteX6" fmla="*/ 1759997 w 3761741"/>
              <a:gd name="connsiteY6" fmla="*/ 3489191 h 5031909"/>
              <a:gd name="connsiteX7" fmla="*/ 1919508 w 3761741"/>
              <a:gd name="connsiteY7" fmla="*/ 3568587 h 5031909"/>
              <a:gd name="connsiteX8" fmla="*/ 1860512 w 3761741"/>
              <a:gd name="connsiteY8" fmla="*/ 3788765 h 5031909"/>
              <a:gd name="connsiteX9" fmla="*/ 1640334 w 3761741"/>
              <a:gd name="connsiteY9" fmla="*/ 3729768 h 5031909"/>
              <a:gd name="connsiteX10" fmla="*/ 1699331 w 3761741"/>
              <a:gd name="connsiteY10" fmla="*/ 3509591 h 5031909"/>
              <a:gd name="connsiteX11" fmla="*/ 1759997 w 3761741"/>
              <a:gd name="connsiteY11" fmla="*/ 3489191 h 5031909"/>
              <a:gd name="connsiteX12" fmla="*/ 0 w 3761741"/>
              <a:gd name="connsiteY12" fmla="*/ 0 h 5031909"/>
              <a:gd name="connsiteX13" fmla="*/ 3761741 w 3761741"/>
              <a:gd name="connsiteY13" fmla="*/ 0 h 5031909"/>
              <a:gd name="connsiteX14" fmla="*/ 3681829 w 3761741"/>
              <a:gd name="connsiteY14" fmla="*/ 50256 h 5031909"/>
              <a:gd name="connsiteX15" fmla="*/ 2937684 w 3761741"/>
              <a:gd name="connsiteY15" fmla="*/ 451413 h 5031909"/>
              <a:gd name="connsiteX16" fmla="*/ 2372686 w 3761741"/>
              <a:gd name="connsiteY16" fmla="*/ 1727662 h 5031909"/>
              <a:gd name="connsiteX17" fmla="*/ 2465529 w 3761741"/>
              <a:gd name="connsiteY17" fmla="*/ 2404960 h 5031909"/>
              <a:gd name="connsiteX18" fmla="*/ 1386395 w 3761741"/>
              <a:gd name="connsiteY18" fmla="*/ 3432457 h 5031909"/>
              <a:gd name="connsiteX19" fmla="*/ 717407 w 3761741"/>
              <a:gd name="connsiteY19" fmla="*/ 3749372 h 5031909"/>
              <a:gd name="connsiteX20" fmla="*/ 322998 w 3761741"/>
              <a:gd name="connsiteY20" fmla="*/ 4542230 h 5031909"/>
              <a:gd name="connsiteX21" fmla="*/ 7948 w 3761741"/>
              <a:gd name="connsiteY21" fmla="*/ 5025561 h 5031909"/>
              <a:gd name="connsiteX22" fmla="*/ 0 w 3761741"/>
              <a:gd name="connsiteY22" fmla="*/ 5031909 h 503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1741" h="5031909">
                <a:moveTo>
                  <a:pt x="1231997" y="3753085"/>
                </a:moveTo>
                <a:cubicBezTo>
                  <a:pt x="1336336" y="3760459"/>
                  <a:pt x="1435268" y="3817843"/>
                  <a:pt x="1491504" y="3915246"/>
                </a:cubicBezTo>
                <a:cubicBezTo>
                  <a:pt x="1581482" y="4071092"/>
                  <a:pt x="1528085" y="4270371"/>
                  <a:pt x="1372239" y="4360348"/>
                </a:cubicBezTo>
                <a:cubicBezTo>
                  <a:pt x="1216394" y="4450325"/>
                  <a:pt x="1017115" y="4396929"/>
                  <a:pt x="927138" y="4241084"/>
                </a:cubicBezTo>
                <a:cubicBezTo>
                  <a:pt x="837160" y="4085238"/>
                  <a:pt x="890557" y="3885959"/>
                  <a:pt x="1046403" y="3795982"/>
                </a:cubicBezTo>
                <a:cubicBezTo>
                  <a:pt x="1104845" y="3762240"/>
                  <a:pt x="1169394" y="3748660"/>
                  <a:pt x="1231997" y="3753085"/>
                </a:cubicBezTo>
                <a:close/>
                <a:moveTo>
                  <a:pt x="1759997" y="3489191"/>
                </a:moveTo>
                <a:cubicBezTo>
                  <a:pt x="1822331" y="3481456"/>
                  <a:pt x="1886126" y="3510769"/>
                  <a:pt x="1919508" y="3568587"/>
                </a:cubicBezTo>
                <a:cubicBezTo>
                  <a:pt x="1964017" y="3645679"/>
                  <a:pt x="1937603" y="3744256"/>
                  <a:pt x="1860512" y="3788765"/>
                </a:cubicBezTo>
                <a:cubicBezTo>
                  <a:pt x="1783420" y="3833274"/>
                  <a:pt x="1684844" y="3806860"/>
                  <a:pt x="1640334" y="3729768"/>
                </a:cubicBezTo>
                <a:cubicBezTo>
                  <a:pt x="1595825" y="3652677"/>
                  <a:pt x="1622238" y="3554100"/>
                  <a:pt x="1699331" y="3509591"/>
                </a:cubicBezTo>
                <a:cubicBezTo>
                  <a:pt x="1718604" y="3498464"/>
                  <a:pt x="1739219" y="3491769"/>
                  <a:pt x="1759997" y="3489191"/>
                </a:cubicBezTo>
                <a:close/>
                <a:moveTo>
                  <a:pt x="0" y="0"/>
                </a:moveTo>
                <a:lnTo>
                  <a:pt x="3761741" y="0"/>
                </a:lnTo>
                <a:lnTo>
                  <a:pt x="3681829" y="50256"/>
                </a:lnTo>
                <a:cubicBezTo>
                  <a:pt x="3438848" y="191089"/>
                  <a:pt x="3181881" y="311202"/>
                  <a:pt x="2937684" y="451413"/>
                </a:cubicBezTo>
                <a:cubicBezTo>
                  <a:pt x="2479845" y="715229"/>
                  <a:pt x="2214753" y="1139058"/>
                  <a:pt x="2372686" y="1727662"/>
                </a:cubicBezTo>
                <a:cubicBezTo>
                  <a:pt x="2431549" y="1947175"/>
                  <a:pt x="2491082" y="2185236"/>
                  <a:pt x="2465529" y="2404960"/>
                </a:cubicBezTo>
                <a:cubicBezTo>
                  <a:pt x="2399653" y="2971510"/>
                  <a:pt x="2011160" y="3315831"/>
                  <a:pt x="1386395" y="3432457"/>
                </a:cubicBezTo>
                <a:cubicBezTo>
                  <a:pt x="1135728" y="3479297"/>
                  <a:pt x="864140" y="3520006"/>
                  <a:pt x="717407" y="3749372"/>
                </a:cubicBezTo>
                <a:cubicBezTo>
                  <a:pt x="559240" y="3996927"/>
                  <a:pt x="433133" y="4268292"/>
                  <a:pt x="322998" y="4542230"/>
                </a:cubicBezTo>
                <a:cubicBezTo>
                  <a:pt x="247175" y="4731198"/>
                  <a:pt x="151079" y="4898056"/>
                  <a:pt x="7948" y="5025561"/>
                </a:cubicBezTo>
                <a:lnTo>
                  <a:pt x="0" y="503190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8509A13B-4750-4C28-974C-8E9C13C5B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55816" y="-1555812"/>
            <a:ext cx="6858000" cy="9969624"/>
          </a:xfrm>
          <a:prstGeom prst="rect">
            <a:avLst/>
          </a:prstGeom>
          <a:gradFill>
            <a:gsLst>
              <a:gs pos="41000">
                <a:srgbClr val="000000">
                  <a:alpha val="50000"/>
                </a:srgbClr>
              </a:gs>
              <a:gs pos="100000">
                <a:srgbClr val="000000">
                  <a:alpha val="0"/>
                </a:srgbClr>
              </a:gs>
              <a:gs pos="0">
                <a:schemeClr val="tx1"/>
              </a:gs>
              <a:gs pos="0">
                <a:srgbClr val="000000">
                  <a:alpha val="5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A8E9CF2-C959-AF3A-B12F-DE961D8CC1D7}"/>
              </a:ext>
            </a:extLst>
          </p:cNvPr>
          <p:cNvPicPr>
            <a:picLocks noChangeAspect="1"/>
          </p:cNvPicPr>
          <p:nvPr/>
        </p:nvPicPr>
        <p:blipFill>
          <a:blip r:embed="rId3">
            <a:alphaModFix amt="85000"/>
          </a:blip>
          <a:stretch>
            <a:fillRect/>
          </a:stretch>
        </p:blipFill>
        <p:spPr>
          <a:xfrm>
            <a:off x="0" y="0"/>
            <a:ext cx="11212490" cy="2286319"/>
          </a:xfrm>
          <a:prstGeom prst="rect">
            <a:avLst/>
          </a:prstGeom>
          <a:effectLst>
            <a:softEdge rad="31750"/>
          </a:effectLst>
        </p:spPr>
      </p:pic>
    </p:spTree>
    <p:extLst>
      <p:ext uri="{BB962C8B-B14F-4D97-AF65-F5344CB8AC3E}">
        <p14:creationId xmlns:p14="http://schemas.microsoft.com/office/powerpoint/2010/main" val="208463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38DB2BE-70A1-45B8-985C-026E418D7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5DC57718-5C83-E17B-DA92-DAF8A586E9A0}"/>
              </a:ext>
            </a:extLst>
          </p:cNvPr>
          <p:cNvSpPr>
            <a:spLocks noGrp="1"/>
          </p:cNvSpPr>
          <p:nvPr>
            <p:ph type="title"/>
          </p:nvPr>
        </p:nvSpPr>
        <p:spPr>
          <a:xfrm>
            <a:off x="73890" y="119495"/>
            <a:ext cx="5569367" cy="970395"/>
          </a:xfrm>
        </p:spPr>
        <p:txBody>
          <a:bodyPr vert="horz" lIns="91440" tIns="45720" rIns="91440" bIns="45720" rtlCol="0" anchor="b">
            <a:noAutofit/>
          </a:bodyPr>
          <a:lstStyle/>
          <a:p>
            <a:pPr algn="ctr"/>
            <a:r>
              <a:rPr lang="en-US" sz="6000" dirty="0">
                <a:solidFill>
                  <a:srgbClr val="FFFFFF"/>
                </a:solidFill>
                <a:latin typeface="Times New Roman" panose="02020603050405020304" pitchFamily="18" charset="0"/>
                <a:cs typeface="Times New Roman" panose="02020603050405020304" pitchFamily="18" charset="0"/>
              </a:rPr>
              <a:t>Tourism</a:t>
            </a:r>
          </a:p>
        </p:txBody>
      </p:sp>
      <p:pic>
        <p:nvPicPr>
          <p:cNvPr id="5" name="Picture 4" descr="A person sitting on the edge of a cliff with a view of the ocean">
            <a:extLst>
              <a:ext uri="{FF2B5EF4-FFF2-40B4-BE49-F238E27FC236}">
                <a16:creationId xmlns:a16="http://schemas.microsoft.com/office/drawing/2014/main" id="{EAF7088E-7E62-C4FC-0F1F-1466930857F8}"/>
              </a:ext>
            </a:extLst>
          </p:cNvPr>
          <p:cNvPicPr>
            <a:picLocks noChangeAspect="1"/>
          </p:cNvPicPr>
          <p:nvPr/>
        </p:nvPicPr>
        <p:blipFill rotWithShape="1">
          <a:blip r:embed="rId2"/>
          <a:srcRect r="23724" b="1"/>
          <a:stretch/>
        </p:blipFill>
        <p:spPr>
          <a:xfrm>
            <a:off x="5646306" y="-1"/>
            <a:ext cx="6545695" cy="5728140"/>
          </a:xfrm>
          <a:custGeom>
            <a:avLst/>
            <a:gdLst/>
            <a:ahLst/>
            <a:cxnLst/>
            <a:rect l="l" t="t" r="r" b="b"/>
            <a:pathLst>
              <a:path w="6545695" h="5728140">
                <a:moveTo>
                  <a:pt x="2616380" y="4466221"/>
                </a:moveTo>
                <a:cubicBezTo>
                  <a:pt x="2911523" y="4466221"/>
                  <a:pt x="3150783" y="4705481"/>
                  <a:pt x="3150783" y="5000624"/>
                </a:cubicBezTo>
                <a:cubicBezTo>
                  <a:pt x="3150783" y="5295767"/>
                  <a:pt x="2911523" y="5535027"/>
                  <a:pt x="2616380" y="5535027"/>
                </a:cubicBezTo>
                <a:cubicBezTo>
                  <a:pt x="2321237" y="5535027"/>
                  <a:pt x="2081977" y="5295767"/>
                  <a:pt x="2081977" y="5000624"/>
                </a:cubicBezTo>
                <a:cubicBezTo>
                  <a:pt x="2081977" y="4705481"/>
                  <a:pt x="2321237" y="4466221"/>
                  <a:pt x="2616380" y="4466221"/>
                </a:cubicBezTo>
                <a:close/>
                <a:moveTo>
                  <a:pt x="6508555" y="4438651"/>
                </a:moveTo>
                <a:lnTo>
                  <a:pt x="6545695" y="4442395"/>
                </a:lnTo>
                <a:lnTo>
                  <a:pt x="6545695" y="5722287"/>
                </a:lnTo>
                <a:lnTo>
                  <a:pt x="6508555" y="5726031"/>
                </a:lnTo>
                <a:cubicBezTo>
                  <a:pt x="6153055" y="5726031"/>
                  <a:pt x="5864865" y="5437841"/>
                  <a:pt x="5864865" y="5082341"/>
                </a:cubicBezTo>
                <a:cubicBezTo>
                  <a:pt x="5864865" y="4726841"/>
                  <a:pt x="6153055" y="4438651"/>
                  <a:pt x="6508555" y="4438651"/>
                </a:cubicBezTo>
                <a:close/>
                <a:moveTo>
                  <a:pt x="643690" y="1908009"/>
                </a:moveTo>
                <a:cubicBezTo>
                  <a:pt x="999190" y="1908009"/>
                  <a:pt x="1287380" y="2196199"/>
                  <a:pt x="1287380" y="2551699"/>
                </a:cubicBezTo>
                <a:cubicBezTo>
                  <a:pt x="1287380" y="2907199"/>
                  <a:pt x="999190" y="3195389"/>
                  <a:pt x="643690" y="3195389"/>
                </a:cubicBezTo>
                <a:cubicBezTo>
                  <a:pt x="288190" y="3195389"/>
                  <a:pt x="0" y="2907199"/>
                  <a:pt x="0" y="2551699"/>
                </a:cubicBezTo>
                <a:cubicBezTo>
                  <a:pt x="0" y="2196199"/>
                  <a:pt x="288190" y="1908009"/>
                  <a:pt x="643690" y="1908009"/>
                </a:cubicBezTo>
                <a:close/>
                <a:moveTo>
                  <a:pt x="1343438" y="0"/>
                </a:moveTo>
                <a:lnTo>
                  <a:pt x="6545695" y="0"/>
                </a:lnTo>
                <a:lnTo>
                  <a:pt x="6545695" y="4185665"/>
                </a:lnTo>
                <a:lnTo>
                  <a:pt x="6503949" y="4173249"/>
                </a:lnTo>
                <a:cubicBezTo>
                  <a:pt x="6330657" y="4128375"/>
                  <a:pt x="6087455" y="4102583"/>
                  <a:pt x="5901261" y="4231782"/>
                </a:cubicBezTo>
                <a:cubicBezTo>
                  <a:pt x="5519369" y="4496370"/>
                  <a:pt x="5772178" y="5031067"/>
                  <a:pt x="5381804" y="5422715"/>
                </a:cubicBezTo>
                <a:cubicBezTo>
                  <a:pt x="5104996" y="5700294"/>
                  <a:pt x="4600596" y="5805476"/>
                  <a:pt x="4233669" y="5668063"/>
                </a:cubicBezTo>
                <a:cubicBezTo>
                  <a:pt x="3653192" y="5450674"/>
                  <a:pt x="3784943" y="4763675"/>
                  <a:pt x="3129895" y="4450477"/>
                </a:cubicBezTo>
                <a:cubicBezTo>
                  <a:pt x="2672003" y="4231446"/>
                  <a:pt x="2178033" y="4362192"/>
                  <a:pt x="2137775" y="4373601"/>
                </a:cubicBezTo>
                <a:cubicBezTo>
                  <a:pt x="1564921" y="4533740"/>
                  <a:pt x="1470666" y="5034694"/>
                  <a:pt x="971838" y="5025154"/>
                </a:cubicBezTo>
                <a:cubicBezTo>
                  <a:pt x="866310" y="5023179"/>
                  <a:pt x="525091" y="5016610"/>
                  <a:pt x="302276" y="4795749"/>
                </a:cubicBezTo>
                <a:lnTo>
                  <a:pt x="302958" y="4795228"/>
                </a:lnTo>
                <a:cubicBezTo>
                  <a:pt x="269893" y="4762453"/>
                  <a:pt x="240673" y="4726135"/>
                  <a:pt x="215714" y="4686858"/>
                </a:cubicBezTo>
                <a:cubicBezTo>
                  <a:pt x="37179" y="4405379"/>
                  <a:pt x="83908" y="3985942"/>
                  <a:pt x="297529" y="3752971"/>
                </a:cubicBezTo>
                <a:cubicBezTo>
                  <a:pt x="585181" y="3439442"/>
                  <a:pt x="966965" y="3689936"/>
                  <a:pt x="1431505" y="3365135"/>
                </a:cubicBezTo>
                <a:cubicBezTo>
                  <a:pt x="1675458" y="3194556"/>
                  <a:pt x="1971184" y="2832930"/>
                  <a:pt x="1937587" y="2478917"/>
                </a:cubicBezTo>
                <a:cubicBezTo>
                  <a:pt x="1881332" y="1886418"/>
                  <a:pt x="952691" y="1868869"/>
                  <a:pt x="796634" y="1179326"/>
                </a:cubicBezTo>
                <a:cubicBezTo>
                  <a:pt x="712321" y="804978"/>
                  <a:pt x="879884" y="345043"/>
                  <a:pt x="1168762" y="107990"/>
                </a:cubicBezTo>
                <a:cubicBezTo>
                  <a:pt x="1224164" y="62588"/>
                  <a:pt x="1280383" y="28334"/>
                  <a:pt x="1337047" y="2463"/>
                </a:cubicBezTo>
                <a:close/>
              </a:path>
            </a:pathLst>
          </a:custGeom>
        </p:spPr>
      </p:pic>
      <p:pic>
        <p:nvPicPr>
          <p:cNvPr id="6" name="Picture 5">
            <a:extLst>
              <a:ext uri="{FF2B5EF4-FFF2-40B4-BE49-F238E27FC236}">
                <a16:creationId xmlns:a16="http://schemas.microsoft.com/office/drawing/2014/main" id="{C2360362-BA6E-1C71-4EBD-691297EDE77F}"/>
              </a:ext>
            </a:extLst>
          </p:cNvPr>
          <p:cNvPicPr>
            <a:picLocks noChangeAspect="1"/>
          </p:cNvPicPr>
          <p:nvPr/>
        </p:nvPicPr>
        <p:blipFill>
          <a:blip r:embed="rId3"/>
          <a:stretch>
            <a:fillRect/>
          </a:stretch>
        </p:blipFill>
        <p:spPr>
          <a:xfrm>
            <a:off x="213461" y="5091293"/>
            <a:ext cx="6087325" cy="1533739"/>
          </a:xfrm>
          <a:prstGeom prst="rect">
            <a:avLst/>
          </a:prstGeom>
        </p:spPr>
      </p:pic>
      <p:sp>
        <p:nvSpPr>
          <p:cNvPr id="8" name="TextBox 7">
            <a:extLst>
              <a:ext uri="{FF2B5EF4-FFF2-40B4-BE49-F238E27FC236}">
                <a16:creationId xmlns:a16="http://schemas.microsoft.com/office/drawing/2014/main" id="{83C718E6-CAB2-15D4-D08A-360BB35C071D}"/>
              </a:ext>
            </a:extLst>
          </p:cNvPr>
          <p:cNvSpPr txBox="1"/>
          <p:nvPr/>
        </p:nvSpPr>
        <p:spPr>
          <a:xfrm>
            <a:off x="10842728" y="6486532"/>
            <a:ext cx="1135811"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4"/>
              </a:rPr>
              <a:t>Travel Oregon</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277011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owing plant">
            <a:extLst>
              <a:ext uri="{FF2B5EF4-FFF2-40B4-BE49-F238E27FC236}">
                <a16:creationId xmlns:a16="http://schemas.microsoft.com/office/drawing/2014/main" id="{1CF0F206-628F-0B9D-28A2-D429FD8E4217}"/>
              </a:ext>
            </a:extLst>
          </p:cNvPr>
          <p:cNvPicPr>
            <a:picLocks noChangeAspect="1"/>
          </p:cNvPicPr>
          <p:nvPr/>
        </p:nvPicPr>
        <p:blipFill rotWithShape="1">
          <a:blip r:embed="rId2">
            <a:alphaModFix/>
          </a:blip>
          <a:srcRect t="6719" b="9011"/>
          <a:stretch/>
        </p:blipFill>
        <p:spPr>
          <a:xfrm>
            <a:off x="20" y="10"/>
            <a:ext cx="12191980" cy="6857990"/>
          </a:xfrm>
          <a:prstGeom prst="rect">
            <a:avLst/>
          </a:prstGeom>
        </p:spPr>
      </p:pic>
      <p:sp useBgFill="1">
        <p:nvSpPr>
          <p:cNvPr id="14" name="Freeform: Shape 13">
            <a:extLst>
              <a:ext uri="{FF2B5EF4-FFF2-40B4-BE49-F238E27FC236}">
                <a16:creationId xmlns:a16="http://schemas.microsoft.com/office/drawing/2014/main" id="{0A0586DF-2CD9-4A9D-B9CA-A5A0607962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55124"/>
            <a:ext cx="12188952" cy="3602877"/>
          </a:xfrm>
          <a:custGeom>
            <a:avLst/>
            <a:gdLst>
              <a:gd name="connsiteX0" fmla="*/ 4542576 w 12188952"/>
              <a:gd name="connsiteY0" fmla="*/ 203817 h 3602877"/>
              <a:gd name="connsiteX1" fmla="*/ 5194297 w 12188952"/>
              <a:gd name="connsiteY1" fmla="*/ 381665 h 3602877"/>
              <a:gd name="connsiteX2" fmla="*/ 5901419 w 12188952"/>
              <a:gd name="connsiteY2" fmla="*/ 1003103 h 3602877"/>
              <a:gd name="connsiteX3" fmla="*/ 7796356 w 12188952"/>
              <a:gd name="connsiteY3" fmla="*/ 1324958 h 3602877"/>
              <a:gd name="connsiteX4" fmla="*/ 9174452 w 12188952"/>
              <a:gd name="connsiteY4" fmla="*/ 617080 h 3602877"/>
              <a:gd name="connsiteX5" fmla="*/ 12102538 w 12188952"/>
              <a:gd name="connsiteY5" fmla="*/ 813997 h 3602877"/>
              <a:gd name="connsiteX6" fmla="*/ 12188952 w 12188952"/>
              <a:gd name="connsiteY6" fmla="*/ 876736 h 3602877"/>
              <a:gd name="connsiteX7" fmla="*/ 12188952 w 12188952"/>
              <a:gd name="connsiteY7" fmla="*/ 3602877 h 3602877"/>
              <a:gd name="connsiteX8" fmla="*/ 0 w 12188952"/>
              <a:gd name="connsiteY8" fmla="*/ 3602877 h 3602877"/>
              <a:gd name="connsiteX9" fmla="*/ 0 w 12188952"/>
              <a:gd name="connsiteY9" fmla="*/ 1345581 h 3602877"/>
              <a:gd name="connsiteX10" fmla="*/ 64937 w 12188952"/>
              <a:gd name="connsiteY10" fmla="*/ 1306589 h 3602877"/>
              <a:gd name="connsiteX11" fmla="*/ 1111495 w 12188952"/>
              <a:gd name="connsiteY11" fmla="*/ 1215577 h 3602877"/>
              <a:gd name="connsiteX12" fmla="*/ 2321706 w 12188952"/>
              <a:gd name="connsiteY12" fmla="*/ 1365710 h 3602877"/>
              <a:gd name="connsiteX13" fmla="*/ 3194150 w 12188952"/>
              <a:gd name="connsiteY13" fmla="*/ 838924 h 3602877"/>
              <a:gd name="connsiteX14" fmla="*/ 4542576 w 12188952"/>
              <a:gd name="connsiteY14" fmla="*/ 203817 h 3602877"/>
              <a:gd name="connsiteX15" fmla="*/ 2290038 w 12188952"/>
              <a:gd name="connsiteY15" fmla="*/ 102715 h 3602877"/>
              <a:gd name="connsiteX16" fmla="*/ 2719606 w 12188952"/>
              <a:gd name="connsiteY16" fmla="*/ 350616 h 3602877"/>
              <a:gd name="connsiteX17" fmla="*/ 2518292 w 12188952"/>
              <a:gd name="connsiteY17" fmla="*/ 952264 h 3602877"/>
              <a:gd name="connsiteX18" fmla="*/ 2346310 w 12188952"/>
              <a:gd name="connsiteY18" fmla="*/ 998559 h 3602877"/>
              <a:gd name="connsiteX19" fmla="*/ 1916742 w 12188952"/>
              <a:gd name="connsiteY19" fmla="*/ 750657 h 3602877"/>
              <a:gd name="connsiteX20" fmla="*/ 2118056 w 12188952"/>
              <a:gd name="connsiteY20" fmla="*/ 149010 h 3602877"/>
              <a:gd name="connsiteX21" fmla="*/ 2290038 w 12188952"/>
              <a:gd name="connsiteY21" fmla="*/ 102715 h 3602877"/>
              <a:gd name="connsiteX22" fmla="*/ 3230477 w 12188952"/>
              <a:gd name="connsiteY22" fmla="*/ 424 h 3602877"/>
              <a:gd name="connsiteX23" fmla="*/ 3442968 w 12188952"/>
              <a:gd name="connsiteY23" fmla="*/ 123053 h 3602877"/>
              <a:gd name="connsiteX24" fmla="*/ 3343384 w 12188952"/>
              <a:gd name="connsiteY24" fmla="*/ 420668 h 3602877"/>
              <a:gd name="connsiteX25" fmla="*/ 3258310 w 12188952"/>
              <a:gd name="connsiteY25" fmla="*/ 443568 h 3602877"/>
              <a:gd name="connsiteX26" fmla="*/ 3045818 w 12188952"/>
              <a:gd name="connsiteY26" fmla="*/ 320940 h 3602877"/>
              <a:gd name="connsiteX27" fmla="*/ 3145403 w 12188952"/>
              <a:gd name="connsiteY27" fmla="*/ 23324 h 3602877"/>
              <a:gd name="connsiteX28" fmla="*/ 3230477 w 12188952"/>
              <a:gd name="connsiteY28" fmla="*/ 424 h 360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88952" h="3602877">
                <a:moveTo>
                  <a:pt x="4542576" y="203817"/>
                </a:moveTo>
                <a:cubicBezTo>
                  <a:pt x="4757384" y="212378"/>
                  <a:pt x="4975356" y="270695"/>
                  <a:pt x="5194297" y="381665"/>
                </a:cubicBezTo>
                <a:cubicBezTo>
                  <a:pt x="5466015" y="519380"/>
                  <a:pt x="5694109" y="768676"/>
                  <a:pt x="5901419" y="1003103"/>
                </a:cubicBezTo>
                <a:cubicBezTo>
                  <a:pt x="6457219" y="1631811"/>
                  <a:pt x="7145393" y="1649803"/>
                  <a:pt x="7796356" y="1324958"/>
                </a:cubicBezTo>
                <a:cubicBezTo>
                  <a:pt x="8258529" y="1093435"/>
                  <a:pt x="8696930" y="808698"/>
                  <a:pt x="9174452" y="617080"/>
                </a:cubicBezTo>
                <a:cubicBezTo>
                  <a:pt x="10211132" y="198893"/>
                  <a:pt x="11215710" y="217816"/>
                  <a:pt x="12102538" y="813997"/>
                </a:cubicBezTo>
                <a:lnTo>
                  <a:pt x="12188952" y="876736"/>
                </a:lnTo>
                <a:lnTo>
                  <a:pt x="12188952" y="3602877"/>
                </a:lnTo>
                <a:lnTo>
                  <a:pt x="0" y="3602877"/>
                </a:lnTo>
                <a:lnTo>
                  <a:pt x="0" y="1345581"/>
                </a:lnTo>
                <a:lnTo>
                  <a:pt x="64937" y="1306589"/>
                </a:lnTo>
                <a:cubicBezTo>
                  <a:pt x="396911" y="1135764"/>
                  <a:pt x="745335" y="1140050"/>
                  <a:pt x="1111495" y="1215577"/>
                </a:cubicBezTo>
                <a:cubicBezTo>
                  <a:pt x="1509763" y="1297442"/>
                  <a:pt x="1917218" y="1359021"/>
                  <a:pt x="2321706" y="1365710"/>
                </a:cubicBezTo>
                <a:cubicBezTo>
                  <a:pt x="2696616" y="1371691"/>
                  <a:pt x="2949816" y="1090973"/>
                  <a:pt x="3194150" y="838924"/>
                </a:cubicBezTo>
                <a:cubicBezTo>
                  <a:pt x="3612733" y="406968"/>
                  <a:pt x="4069998" y="184983"/>
                  <a:pt x="4542576" y="203817"/>
                </a:cubicBezTo>
                <a:close/>
                <a:moveTo>
                  <a:pt x="2290038" y="102715"/>
                </a:moveTo>
                <a:cubicBezTo>
                  <a:pt x="2464498" y="91895"/>
                  <a:pt x="2636716" y="184257"/>
                  <a:pt x="2719606" y="350616"/>
                </a:cubicBezTo>
                <a:cubicBezTo>
                  <a:pt x="2830128" y="572429"/>
                  <a:pt x="2739996" y="841796"/>
                  <a:pt x="2518292" y="952264"/>
                </a:cubicBezTo>
                <a:cubicBezTo>
                  <a:pt x="2462865" y="979881"/>
                  <a:pt x="2404462" y="994953"/>
                  <a:pt x="2346310" y="998559"/>
                </a:cubicBezTo>
                <a:cubicBezTo>
                  <a:pt x="2171851" y="1009379"/>
                  <a:pt x="1999634" y="917016"/>
                  <a:pt x="1916742" y="750657"/>
                </a:cubicBezTo>
                <a:cubicBezTo>
                  <a:pt x="1806220" y="528844"/>
                  <a:pt x="1896352" y="259477"/>
                  <a:pt x="2118056" y="149010"/>
                </a:cubicBezTo>
                <a:cubicBezTo>
                  <a:pt x="2173483" y="121393"/>
                  <a:pt x="2231885" y="106322"/>
                  <a:pt x="2290038" y="102715"/>
                </a:cubicBezTo>
                <a:close/>
                <a:moveTo>
                  <a:pt x="3230477" y="424"/>
                </a:moveTo>
                <a:cubicBezTo>
                  <a:pt x="3316776" y="-4928"/>
                  <a:pt x="3401965" y="40760"/>
                  <a:pt x="3442968" y="123053"/>
                </a:cubicBezTo>
                <a:cubicBezTo>
                  <a:pt x="3497641" y="232777"/>
                  <a:pt x="3453055" y="366023"/>
                  <a:pt x="3343384" y="420668"/>
                </a:cubicBezTo>
                <a:cubicBezTo>
                  <a:pt x="3315966" y="434329"/>
                  <a:pt x="3287077" y="441785"/>
                  <a:pt x="3258310" y="443568"/>
                </a:cubicBezTo>
                <a:cubicBezTo>
                  <a:pt x="3172011" y="448921"/>
                  <a:pt x="3086822" y="403232"/>
                  <a:pt x="3045818" y="320940"/>
                </a:cubicBezTo>
                <a:cubicBezTo>
                  <a:pt x="2991146" y="211215"/>
                  <a:pt x="3035731" y="77969"/>
                  <a:pt x="3145403" y="23324"/>
                </a:cubicBezTo>
                <a:cubicBezTo>
                  <a:pt x="3172821" y="9663"/>
                  <a:pt x="3201710" y="2208"/>
                  <a:pt x="3230477" y="42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5604" name="Picture 4">
            <a:extLst>
              <a:ext uri="{FF2B5EF4-FFF2-40B4-BE49-F238E27FC236}">
                <a16:creationId xmlns:a16="http://schemas.microsoft.com/office/drawing/2014/main" id="{A6266793-C5F0-2160-7984-0460484B7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9802" y="3813553"/>
            <a:ext cx="8439150" cy="21145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835D939-C7F9-0FDD-BFC1-FF35DFB86DB8}"/>
              </a:ext>
            </a:extLst>
          </p:cNvPr>
          <p:cNvSpPr txBox="1"/>
          <p:nvPr/>
        </p:nvSpPr>
        <p:spPr>
          <a:xfrm>
            <a:off x="9632134" y="6486532"/>
            <a:ext cx="2643255" cy="276999"/>
          </a:xfrm>
          <a:prstGeom prst="rect">
            <a:avLst/>
          </a:prstGeom>
          <a:noFill/>
        </p:spPr>
        <p:txBody>
          <a:bodyPr wrap="square">
            <a:spAutoFit/>
          </a:bodyPr>
          <a:lstStyle/>
          <a:p>
            <a:r>
              <a:rPr lang="en-US" sz="1200" b="0" i="0" dirty="0">
                <a:solidFill>
                  <a:srgbClr val="346EAD"/>
                </a:solidFill>
                <a:effectLst/>
                <a:latin typeface="Times New Roman" panose="02020603050405020304" pitchFamily="18" charset="0"/>
                <a:cs typeface="Times New Roman" panose="02020603050405020304" pitchFamily="18" charset="0"/>
                <a:hlinkClick r:id="rId4"/>
              </a:rPr>
              <a:t>https://www.weather.gov/wrh/climate</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538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894E53-8B09-D5CF-2F13-4C818D578CF3}"/>
              </a:ext>
            </a:extLst>
          </p:cNvPr>
          <p:cNvPicPr>
            <a:picLocks noChangeAspect="1"/>
          </p:cNvPicPr>
          <p:nvPr/>
        </p:nvPicPr>
        <p:blipFill>
          <a:blip r:embed="rId2"/>
          <a:stretch>
            <a:fillRect/>
          </a:stretch>
        </p:blipFill>
        <p:spPr>
          <a:xfrm>
            <a:off x="0" y="151464"/>
            <a:ext cx="8878539" cy="6706536"/>
          </a:xfrm>
          <a:prstGeom prst="rect">
            <a:avLst/>
          </a:prstGeom>
        </p:spPr>
      </p:pic>
      <p:pic>
        <p:nvPicPr>
          <p:cNvPr id="7" name="Picture 6">
            <a:extLst>
              <a:ext uri="{FF2B5EF4-FFF2-40B4-BE49-F238E27FC236}">
                <a16:creationId xmlns:a16="http://schemas.microsoft.com/office/drawing/2014/main" id="{B0B82D31-8CB0-654C-88EE-4E44CB97C424}"/>
              </a:ext>
            </a:extLst>
          </p:cNvPr>
          <p:cNvPicPr>
            <a:picLocks noChangeAspect="1"/>
          </p:cNvPicPr>
          <p:nvPr/>
        </p:nvPicPr>
        <p:blipFill>
          <a:blip r:embed="rId3"/>
          <a:stretch>
            <a:fillRect/>
          </a:stretch>
        </p:blipFill>
        <p:spPr>
          <a:xfrm>
            <a:off x="8995260" y="997526"/>
            <a:ext cx="3066810" cy="4690415"/>
          </a:xfrm>
          <a:prstGeom prst="rect">
            <a:avLst/>
          </a:prstGeom>
        </p:spPr>
      </p:pic>
      <p:sp>
        <p:nvSpPr>
          <p:cNvPr id="9" name="TextBox 8">
            <a:extLst>
              <a:ext uri="{FF2B5EF4-FFF2-40B4-BE49-F238E27FC236}">
                <a16:creationId xmlns:a16="http://schemas.microsoft.com/office/drawing/2014/main" id="{FB72A891-8B2F-A206-7327-0391AA23A04E}"/>
              </a:ext>
            </a:extLst>
          </p:cNvPr>
          <p:cNvSpPr txBox="1"/>
          <p:nvPr/>
        </p:nvSpPr>
        <p:spPr>
          <a:xfrm>
            <a:off x="9813451" y="6498802"/>
            <a:ext cx="2248619" cy="276999"/>
          </a:xfrm>
          <a:prstGeom prst="rect">
            <a:avLst/>
          </a:prstGeom>
          <a:noFill/>
        </p:spPr>
        <p:txBody>
          <a:bodyPr wrap="square">
            <a:spAutoFit/>
          </a:bodyPr>
          <a:lstStyle/>
          <a:p>
            <a:r>
              <a:rPr lang="en-US" sz="1200" b="0" i="0" dirty="0">
                <a:solidFill>
                  <a:srgbClr val="0D1E38"/>
                </a:solidFill>
                <a:effectLst/>
                <a:latin typeface="Times New Roman" panose="02020603050405020304" pitchFamily="18" charset="0"/>
                <a:cs typeface="Times New Roman" panose="02020603050405020304" pitchFamily="18" charset="0"/>
                <a:hlinkClick r:id="rId4"/>
              </a:rPr>
              <a:t>https://www.weather.gov/hazstat/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51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0454AF0-345B-0635-8E90-6223E81A08B7}"/>
              </a:ext>
            </a:extLst>
          </p:cNvPr>
          <p:cNvPicPr>
            <a:picLocks noChangeAspect="1"/>
          </p:cNvPicPr>
          <p:nvPr/>
        </p:nvPicPr>
        <p:blipFill rotWithShape="1">
          <a:blip r:embed="rId2">
            <a:alphaModFix/>
          </a:blip>
          <a:srcRect r="1" b="25457"/>
          <a:stretch/>
        </p:blipFill>
        <p:spPr>
          <a:xfrm>
            <a:off x="-74645" y="10"/>
            <a:ext cx="12266645" cy="6857990"/>
          </a:xfrm>
          <a:prstGeom prst="rect">
            <a:avLst/>
          </a:prstGeom>
        </p:spPr>
      </p:pic>
      <p:sp>
        <p:nvSpPr>
          <p:cNvPr id="18" name="Rectangle 17">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0EE1950E-A750-4EB6-943D-2FE814B8F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2630" cy="2848482"/>
          </a:xfrm>
          <a:custGeom>
            <a:avLst/>
            <a:gdLst>
              <a:gd name="connsiteX0" fmla="*/ 1193013 w 2432630"/>
              <a:gd name="connsiteY0" fmla="*/ 1609830 h 2848482"/>
              <a:gd name="connsiteX1" fmla="*/ 1452520 w 2432630"/>
              <a:gd name="connsiteY1" fmla="*/ 1771993 h 2848482"/>
              <a:gd name="connsiteX2" fmla="*/ 1333256 w 2432630"/>
              <a:gd name="connsiteY2" fmla="*/ 2217094 h 2848482"/>
              <a:gd name="connsiteX3" fmla="*/ 888154 w 2432630"/>
              <a:gd name="connsiteY3" fmla="*/ 2097829 h 2848482"/>
              <a:gd name="connsiteX4" fmla="*/ 1007419 w 2432630"/>
              <a:gd name="connsiteY4" fmla="*/ 1652728 h 2848482"/>
              <a:gd name="connsiteX5" fmla="*/ 1193013 w 2432630"/>
              <a:gd name="connsiteY5" fmla="*/ 1609830 h 2848482"/>
              <a:gd name="connsiteX6" fmla="*/ 1721013 w 2432630"/>
              <a:gd name="connsiteY6" fmla="*/ 1345937 h 2848482"/>
              <a:gd name="connsiteX7" fmla="*/ 1880524 w 2432630"/>
              <a:gd name="connsiteY7" fmla="*/ 1425334 h 2848482"/>
              <a:gd name="connsiteX8" fmla="*/ 1821528 w 2432630"/>
              <a:gd name="connsiteY8" fmla="*/ 1645511 h 2848482"/>
              <a:gd name="connsiteX9" fmla="*/ 1601350 w 2432630"/>
              <a:gd name="connsiteY9" fmla="*/ 1586514 h 2848482"/>
              <a:gd name="connsiteX10" fmla="*/ 1660347 w 2432630"/>
              <a:gd name="connsiteY10" fmla="*/ 1366337 h 2848482"/>
              <a:gd name="connsiteX11" fmla="*/ 1721013 w 2432630"/>
              <a:gd name="connsiteY11" fmla="*/ 1345937 h 2848482"/>
              <a:gd name="connsiteX12" fmla="*/ 0 w 2432630"/>
              <a:gd name="connsiteY12" fmla="*/ 0 h 2848482"/>
              <a:gd name="connsiteX13" fmla="*/ 2420476 w 2432630"/>
              <a:gd name="connsiteY13" fmla="*/ 0 h 2848482"/>
              <a:gd name="connsiteX14" fmla="*/ 2431096 w 2432630"/>
              <a:gd name="connsiteY14" fmla="*/ 94052 h 2848482"/>
              <a:gd name="connsiteX15" fmla="*/ 2426545 w 2432630"/>
              <a:gd name="connsiteY15" fmla="*/ 261706 h 2848482"/>
              <a:gd name="connsiteX16" fmla="*/ 1347411 w 2432630"/>
              <a:gd name="connsiteY16" fmla="*/ 1289202 h 2848482"/>
              <a:gd name="connsiteX17" fmla="*/ 678423 w 2432630"/>
              <a:gd name="connsiteY17" fmla="*/ 1606118 h 2848482"/>
              <a:gd name="connsiteX18" fmla="*/ 284014 w 2432630"/>
              <a:gd name="connsiteY18" fmla="*/ 2398976 h 2848482"/>
              <a:gd name="connsiteX19" fmla="*/ 97407 w 2432630"/>
              <a:gd name="connsiteY19" fmla="*/ 2742323 h 2848482"/>
              <a:gd name="connsiteX20" fmla="*/ 0 w 2432630"/>
              <a:gd name="connsiteY20" fmla="*/ 2848482 h 284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32630" h="2848482">
                <a:moveTo>
                  <a:pt x="1193013" y="1609830"/>
                </a:moveTo>
                <a:cubicBezTo>
                  <a:pt x="1297352" y="1617205"/>
                  <a:pt x="1396284" y="1674588"/>
                  <a:pt x="1452520" y="1771993"/>
                </a:cubicBezTo>
                <a:cubicBezTo>
                  <a:pt x="1542498" y="1927838"/>
                  <a:pt x="1489101" y="2127117"/>
                  <a:pt x="1333256" y="2217094"/>
                </a:cubicBezTo>
                <a:cubicBezTo>
                  <a:pt x="1177410" y="2307071"/>
                  <a:pt x="978131" y="2253675"/>
                  <a:pt x="888154" y="2097829"/>
                </a:cubicBezTo>
                <a:cubicBezTo>
                  <a:pt x="798176" y="1941984"/>
                  <a:pt x="851572" y="1742705"/>
                  <a:pt x="1007419" y="1652728"/>
                </a:cubicBezTo>
                <a:cubicBezTo>
                  <a:pt x="1065861" y="1618986"/>
                  <a:pt x="1130410" y="1605406"/>
                  <a:pt x="1193013" y="1609830"/>
                </a:cubicBezTo>
                <a:close/>
                <a:moveTo>
                  <a:pt x="1721013" y="1345937"/>
                </a:moveTo>
                <a:cubicBezTo>
                  <a:pt x="1783347" y="1338202"/>
                  <a:pt x="1847142" y="1367515"/>
                  <a:pt x="1880524" y="1425334"/>
                </a:cubicBezTo>
                <a:cubicBezTo>
                  <a:pt x="1925033" y="1502425"/>
                  <a:pt x="1898619" y="1601002"/>
                  <a:pt x="1821528" y="1645511"/>
                </a:cubicBezTo>
                <a:cubicBezTo>
                  <a:pt x="1744436" y="1690020"/>
                  <a:pt x="1645859" y="1663606"/>
                  <a:pt x="1601350" y="1586514"/>
                </a:cubicBezTo>
                <a:cubicBezTo>
                  <a:pt x="1556841" y="1509423"/>
                  <a:pt x="1583254" y="1410846"/>
                  <a:pt x="1660347" y="1366337"/>
                </a:cubicBezTo>
                <a:cubicBezTo>
                  <a:pt x="1679620" y="1355210"/>
                  <a:pt x="1700235" y="1348515"/>
                  <a:pt x="1721013" y="1345937"/>
                </a:cubicBezTo>
                <a:close/>
                <a:moveTo>
                  <a:pt x="0" y="0"/>
                </a:moveTo>
                <a:lnTo>
                  <a:pt x="2420476" y="0"/>
                </a:lnTo>
                <a:lnTo>
                  <a:pt x="2431096" y="94052"/>
                </a:lnTo>
                <a:cubicBezTo>
                  <a:pt x="2434004" y="150699"/>
                  <a:pt x="2432933" y="206775"/>
                  <a:pt x="2426545" y="261706"/>
                </a:cubicBezTo>
                <a:cubicBezTo>
                  <a:pt x="2360669" y="828256"/>
                  <a:pt x="1972176" y="1172577"/>
                  <a:pt x="1347411" y="1289202"/>
                </a:cubicBezTo>
                <a:cubicBezTo>
                  <a:pt x="1096744" y="1336043"/>
                  <a:pt x="825156" y="1376752"/>
                  <a:pt x="678423" y="1606118"/>
                </a:cubicBezTo>
                <a:cubicBezTo>
                  <a:pt x="520257" y="1853673"/>
                  <a:pt x="394149" y="2125038"/>
                  <a:pt x="284014" y="2398976"/>
                </a:cubicBezTo>
                <a:cubicBezTo>
                  <a:pt x="233465" y="2524954"/>
                  <a:pt x="173906" y="2641107"/>
                  <a:pt x="97407" y="2742323"/>
                </a:cubicBezTo>
                <a:lnTo>
                  <a:pt x="0" y="284848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8">
            <a:extLst>
              <a:ext uri="{FF2B5EF4-FFF2-40B4-BE49-F238E27FC236}">
                <a16:creationId xmlns:a16="http://schemas.microsoft.com/office/drawing/2014/main" id="{D3A813FB-B4F4-9A8B-CE04-D0E473B947F8}"/>
              </a:ext>
            </a:extLst>
          </p:cNvPr>
          <p:cNvSpPr>
            <a:spLocks noGrp="1"/>
          </p:cNvSpPr>
          <p:nvPr>
            <p:ph type="title"/>
          </p:nvPr>
        </p:nvSpPr>
        <p:spPr>
          <a:xfrm>
            <a:off x="609600" y="557784"/>
            <a:ext cx="10972800" cy="901561"/>
          </a:xfrm>
        </p:spPr>
        <p:txBody>
          <a:bodyPr>
            <a:normAutofit fontScale="90000"/>
          </a:bodyPr>
          <a:lstStyle/>
          <a:p>
            <a:pPr algn="r"/>
            <a:r>
              <a:rPr lang="en-US" sz="6000" dirty="0">
                <a:solidFill>
                  <a:schemeClr val="bg1"/>
                </a:solidFill>
                <a:latin typeface="Times New Roman" panose="02020603050405020304" pitchFamily="18" charset="0"/>
                <a:cs typeface="Times New Roman" panose="02020603050405020304" pitchFamily="18" charset="0"/>
              </a:rPr>
              <a:t>Cyanotoxins</a:t>
            </a:r>
          </a:p>
        </p:txBody>
      </p:sp>
    </p:spTree>
    <p:extLst>
      <p:ext uri="{BB962C8B-B14F-4D97-AF65-F5344CB8AC3E}">
        <p14:creationId xmlns:p14="http://schemas.microsoft.com/office/powerpoint/2010/main" val="3282001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Bowl of cereal">
            <a:extLst>
              <a:ext uri="{FF2B5EF4-FFF2-40B4-BE49-F238E27FC236}">
                <a16:creationId xmlns:a16="http://schemas.microsoft.com/office/drawing/2014/main" id="{0B5D53CB-E50C-A52B-D943-CD1F12E1D4DE}"/>
              </a:ext>
            </a:extLst>
          </p:cNvPr>
          <p:cNvPicPr>
            <a:picLocks noChangeAspect="1"/>
          </p:cNvPicPr>
          <p:nvPr/>
        </p:nvPicPr>
        <p:blipFill rotWithShape="1">
          <a:blip r:embed="rId2">
            <a:alphaModFix/>
          </a:blip>
          <a:srcRect t="15088" r="-1" b="6221"/>
          <a:stretch/>
        </p:blipFill>
        <p:spPr>
          <a:xfrm>
            <a:off x="3048" y="10"/>
            <a:ext cx="12188952" cy="6857990"/>
          </a:xfrm>
          <a:prstGeom prst="rect">
            <a:avLst/>
          </a:prstGeom>
        </p:spPr>
      </p:pic>
      <p:sp useBgFill="1">
        <p:nvSpPr>
          <p:cNvPr id="20" name="Freeform: Shape 19">
            <a:extLst>
              <a:ext uri="{FF2B5EF4-FFF2-40B4-BE49-F238E27FC236}">
                <a16:creationId xmlns:a16="http://schemas.microsoft.com/office/drawing/2014/main" id="{389C36E1-2D95-402F-A472-3E6699BE2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35775" cy="6730860"/>
          </a:xfrm>
          <a:custGeom>
            <a:avLst/>
            <a:gdLst>
              <a:gd name="connsiteX0" fmla="*/ 1016151 w 5835775"/>
              <a:gd name="connsiteY0" fmla="*/ 6072484 h 6730860"/>
              <a:gd name="connsiteX1" fmla="*/ 1082018 w 5835775"/>
              <a:gd name="connsiteY1" fmla="*/ 6083111 h 6730860"/>
              <a:gd name="connsiteX2" fmla="*/ 1315484 w 5835775"/>
              <a:gd name="connsiteY2" fmla="*/ 6486206 h 6730860"/>
              <a:gd name="connsiteX3" fmla="*/ 912386 w 5835775"/>
              <a:gd name="connsiteY3" fmla="*/ 6719672 h 6730860"/>
              <a:gd name="connsiteX4" fmla="*/ 678923 w 5835775"/>
              <a:gd name="connsiteY4" fmla="*/ 6316576 h 6730860"/>
              <a:gd name="connsiteX5" fmla="*/ 1016151 w 5835775"/>
              <a:gd name="connsiteY5" fmla="*/ 6072484 h 6730860"/>
              <a:gd name="connsiteX6" fmla="*/ 4968517 w 5835775"/>
              <a:gd name="connsiteY6" fmla="*/ 3411427 h 6730860"/>
              <a:gd name="connsiteX7" fmla="*/ 5079176 w 5835775"/>
              <a:gd name="connsiteY7" fmla="*/ 3429280 h 6730860"/>
              <a:gd name="connsiteX8" fmla="*/ 5471396 w 5835775"/>
              <a:gd name="connsiteY8" fmla="*/ 4106482 h 6730860"/>
              <a:gd name="connsiteX9" fmla="*/ 4794194 w 5835775"/>
              <a:gd name="connsiteY9" fmla="*/ 4498704 h 6730860"/>
              <a:gd name="connsiteX10" fmla="*/ 4401974 w 5835775"/>
              <a:gd name="connsiteY10" fmla="*/ 3821503 h 6730860"/>
              <a:gd name="connsiteX11" fmla="*/ 4968517 w 5835775"/>
              <a:gd name="connsiteY11" fmla="*/ 3411427 h 6730860"/>
              <a:gd name="connsiteX12" fmla="*/ 4362805 w 5835775"/>
              <a:gd name="connsiteY12" fmla="*/ 855055 h 6730860"/>
              <a:gd name="connsiteX13" fmla="*/ 4428674 w 5835775"/>
              <a:gd name="connsiteY13" fmla="*/ 865682 h 6730860"/>
              <a:gd name="connsiteX14" fmla="*/ 4662139 w 5835775"/>
              <a:gd name="connsiteY14" fmla="*/ 1268778 h 6730860"/>
              <a:gd name="connsiteX15" fmla="*/ 4259044 w 5835775"/>
              <a:gd name="connsiteY15" fmla="*/ 1502244 h 6730860"/>
              <a:gd name="connsiteX16" fmla="*/ 4025578 w 5835775"/>
              <a:gd name="connsiteY16" fmla="*/ 1099146 h 6730860"/>
              <a:gd name="connsiteX17" fmla="*/ 4362805 w 5835775"/>
              <a:gd name="connsiteY17" fmla="*/ 855055 h 6730860"/>
              <a:gd name="connsiteX18" fmla="*/ 0 w 5835775"/>
              <a:gd name="connsiteY18" fmla="*/ 0 h 6730860"/>
              <a:gd name="connsiteX19" fmla="*/ 3267758 w 5835775"/>
              <a:gd name="connsiteY19" fmla="*/ 0 h 6730860"/>
              <a:gd name="connsiteX20" fmla="*/ 3305063 w 5835775"/>
              <a:gd name="connsiteY20" fmla="*/ 63726 h 6730860"/>
              <a:gd name="connsiteX21" fmla="*/ 3406985 w 5835775"/>
              <a:gd name="connsiteY21" fmla="*/ 462295 h 6730860"/>
              <a:gd name="connsiteX22" fmla="*/ 2970594 w 5835775"/>
              <a:gd name="connsiteY22" fmla="*/ 1557974 h 6730860"/>
              <a:gd name="connsiteX23" fmla="*/ 3515337 w 5835775"/>
              <a:gd name="connsiteY23" fmla="*/ 2066142 h 6730860"/>
              <a:gd name="connsiteX24" fmla="*/ 4650938 w 5835775"/>
              <a:gd name="connsiteY24" fmla="*/ 2132151 h 6730860"/>
              <a:gd name="connsiteX25" fmla="*/ 4897972 w 5835775"/>
              <a:gd name="connsiteY25" fmla="*/ 2795603 h 6730860"/>
              <a:gd name="connsiteX26" fmla="*/ 4062979 w 5835775"/>
              <a:gd name="connsiteY26" fmla="*/ 3417553 h 6730860"/>
              <a:gd name="connsiteX27" fmla="*/ 3501188 w 5835775"/>
              <a:gd name="connsiteY27" fmla="*/ 3937791 h 6730860"/>
              <a:gd name="connsiteX28" fmla="*/ 4449937 w 5835775"/>
              <a:gd name="connsiteY28" fmla="*/ 4695499 h 6730860"/>
              <a:gd name="connsiteX29" fmla="*/ 5440291 w 5835775"/>
              <a:gd name="connsiteY29" fmla="*/ 4956658 h 6730860"/>
              <a:gd name="connsiteX30" fmla="*/ 5762821 w 5835775"/>
              <a:gd name="connsiteY30" fmla="*/ 6073049 h 6730860"/>
              <a:gd name="connsiteX31" fmla="*/ 4438972 w 5835775"/>
              <a:gd name="connsiteY31" fmla="*/ 6432286 h 6730860"/>
              <a:gd name="connsiteX32" fmla="*/ 3687617 w 5835775"/>
              <a:gd name="connsiteY32" fmla="*/ 5512601 h 6730860"/>
              <a:gd name="connsiteX33" fmla="*/ 3137471 w 5835775"/>
              <a:gd name="connsiteY33" fmla="*/ 5228621 h 6730860"/>
              <a:gd name="connsiteX34" fmla="*/ 2219026 w 5835775"/>
              <a:gd name="connsiteY34" fmla="*/ 6103852 h 6730860"/>
              <a:gd name="connsiteX35" fmla="*/ 962609 w 5835775"/>
              <a:gd name="connsiteY35" fmla="*/ 5594024 h 6730860"/>
              <a:gd name="connsiteX36" fmla="*/ 9468 w 5835775"/>
              <a:gd name="connsiteY36" fmla="*/ 6709780 h 6730860"/>
              <a:gd name="connsiteX37" fmla="*/ 0 w 5835775"/>
              <a:gd name="connsiteY37" fmla="*/ 6715849 h 67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5775" h="6730860">
                <a:moveTo>
                  <a:pt x="1016151" y="6072484"/>
                </a:moveTo>
                <a:cubicBezTo>
                  <a:pt x="1037999" y="6073765"/>
                  <a:pt x="1060047" y="6077256"/>
                  <a:pt x="1082018" y="6083111"/>
                </a:cubicBezTo>
                <a:cubicBezTo>
                  <a:pt x="1257801" y="6129954"/>
                  <a:pt x="1362328" y="6310424"/>
                  <a:pt x="1315484" y="6486206"/>
                </a:cubicBezTo>
                <a:cubicBezTo>
                  <a:pt x="1268642" y="6661989"/>
                  <a:pt x="1088168" y="6766515"/>
                  <a:pt x="912386" y="6719672"/>
                </a:cubicBezTo>
                <a:cubicBezTo>
                  <a:pt x="736607" y="6672830"/>
                  <a:pt x="632080" y="6492357"/>
                  <a:pt x="678923" y="6316576"/>
                </a:cubicBezTo>
                <a:cubicBezTo>
                  <a:pt x="719910" y="6162766"/>
                  <a:pt x="863206" y="6063513"/>
                  <a:pt x="1016151" y="6072484"/>
                </a:cubicBezTo>
                <a:close/>
                <a:moveTo>
                  <a:pt x="4968517" y="3411427"/>
                </a:moveTo>
                <a:cubicBezTo>
                  <a:pt x="5005224" y="3413581"/>
                  <a:pt x="5042261" y="3419444"/>
                  <a:pt x="5079176" y="3429280"/>
                </a:cubicBezTo>
                <a:cubicBezTo>
                  <a:pt x="5374488" y="3507975"/>
                  <a:pt x="5550091" y="3811170"/>
                  <a:pt x="5471396" y="4106482"/>
                </a:cubicBezTo>
                <a:cubicBezTo>
                  <a:pt x="5392701" y="4401796"/>
                  <a:pt x="5089508" y="4577399"/>
                  <a:pt x="4794194" y="4498704"/>
                </a:cubicBezTo>
                <a:cubicBezTo>
                  <a:pt x="4498880" y="4420008"/>
                  <a:pt x="4323277" y="4116815"/>
                  <a:pt x="4401974" y="3821503"/>
                </a:cubicBezTo>
                <a:cubicBezTo>
                  <a:pt x="4470833" y="3563104"/>
                  <a:pt x="4711571" y="3396357"/>
                  <a:pt x="4968517" y="3411427"/>
                </a:cubicBezTo>
                <a:close/>
                <a:moveTo>
                  <a:pt x="4362805" y="855055"/>
                </a:moveTo>
                <a:cubicBezTo>
                  <a:pt x="4384656" y="856336"/>
                  <a:pt x="4406701" y="859827"/>
                  <a:pt x="4428674" y="865682"/>
                </a:cubicBezTo>
                <a:cubicBezTo>
                  <a:pt x="4604455" y="912524"/>
                  <a:pt x="4708982" y="1092997"/>
                  <a:pt x="4662139" y="1268778"/>
                </a:cubicBezTo>
                <a:cubicBezTo>
                  <a:pt x="4615296" y="1444559"/>
                  <a:pt x="4434824" y="1549086"/>
                  <a:pt x="4259044" y="1502244"/>
                </a:cubicBezTo>
                <a:cubicBezTo>
                  <a:pt x="4083261" y="1455402"/>
                  <a:pt x="3978736" y="1274928"/>
                  <a:pt x="4025578" y="1099146"/>
                </a:cubicBezTo>
                <a:cubicBezTo>
                  <a:pt x="4066564" y="945337"/>
                  <a:pt x="4209864" y="846084"/>
                  <a:pt x="4362805" y="855055"/>
                </a:cubicBezTo>
                <a:close/>
                <a:moveTo>
                  <a:pt x="0" y="0"/>
                </a:moveTo>
                <a:lnTo>
                  <a:pt x="3267758" y="0"/>
                </a:lnTo>
                <a:lnTo>
                  <a:pt x="3305063" y="63726"/>
                </a:lnTo>
                <a:cubicBezTo>
                  <a:pt x="3369183" y="191635"/>
                  <a:pt x="3406589" y="329370"/>
                  <a:pt x="3406985" y="462295"/>
                </a:cubicBezTo>
                <a:cubicBezTo>
                  <a:pt x="3408485" y="962453"/>
                  <a:pt x="2891543" y="1144904"/>
                  <a:pt x="2970594" y="1557974"/>
                </a:cubicBezTo>
                <a:cubicBezTo>
                  <a:pt x="3032280" y="1880398"/>
                  <a:pt x="3449119" y="2040925"/>
                  <a:pt x="3515337" y="2066142"/>
                </a:cubicBezTo>
                <a:cubicBezTo>
                  <a:pt x="4015284" y="2256630"/>
                  <a:pt x="4332227" y="1913363"/>
                  <a:pt x="4650938" y="2132151"/>
                </a:cubicBezTo>
                <a:cubicBezTo>
                  <a:pt x="4853731" y="2271360"/>
                  <a:pt x="4965324" y="2574996"/>
                  <a:pt x="4897972" y="2795603"/>
                </a:cubicBezTo>
                <a:cubicBezTo>
                  <a:pt x="4830989" y="3014971"/>
                  <a:pt x="4662056" y="3104561"/>
                  <a:pt x="4062979" y="3417553"/>
                </a:cubicBezTo>
                <a:cubicBezTo>
                  <a:pt x="3838920" y="3534602"/>
                  <a:pt x="3512702" y="3705038"/>
                  <a:pt x="3501188" y="3937791"/>
                </a:cubicBezTo>
                <a:cubicBezTo>
                  <a:pt x="3482029" y="4324932"/>
                  <a:pt x="4394257" y="4674655"/>
                  <a:pt x="4449937" y="4695499"/>
                </a:cubicBezTo>
                <a:cubicBezTo>
                  <a:pt x="4884270" y="4858160"/>
                  <a:pt x="5186431" y="4793445"/>
                  <a:pt x="5440291" y="4956658"/>
                </a:cubicBezTo>
                <a:cubicBezTo>
                  <a:pt x="5797237" y="5186171"/>
                  <a:pt x="5933047" y="5687465"/>
                  <a:pt x="5762821" y="6073049"/>
                </a:cubicBezTo>
                <a:cubicBezTo>
                  <a:pt x="5566196" y="6518425"/>
                  <a:pt x="4842241" y="6698608"/>
                  <a:pt x="4438972" y="6432286"/>
                </a:cubicBezTo>
                <a:cubicBezTo>
                  <a:pt x="4148514" y="6240453"/>
                  <a:pt x="4125510" y="5878795"/>
                  <a:pt x="3687617" y="5512601"/>
                </a:cubicBezTo>
                <a:cubicBezTo>
                  <a:pt x="3487248" y="5345038"/>
                  <a:pt x="3330804" y="5214736"/>
                  <a:pt x="3137471" y="5228621"/>
                </a:cubicBezTo>
                <a:cubicBezTo>
                  <a:pt x="2702082" y="5259873"/>
                  <a:pt x="2676865" y="5988253"/>
                  <a:pt x="2219026" y="6103852"/>
                </a:cubicBezTo>
                <a:cubicBezTo>
                  <a:pt x="1741606" y="6224379"/>
                  <a:pt x="1457366" y="5508411"/>
                  <a:pt x="962609" y="5594024"/>
                </a:cubicBezTo>
                <a:cubicBezTo>
                  <a:pt x="494464" y="5675021"/>
                  <a:pt x="474925" y="6363960"/>
                  <a:pt x="9468" y="6709780"/>
                </a:cubicBezTo>
                <a:lnTo>
                  <a:pt x="0" y="671584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8">
            <a:extLst>
              <a:ext uri="{FF2B5EF4-FFF2-40B4-BE49-F238E27FC236}">
                <a16:creationId xmlns:a16="http://schemas.microsoft.com/office/drawing/2014/main" id="{CB2EEBF9-ACE6-2845-CD42-5B3E2CBDC3EB}"/>
              </a:ext>
            </a:extLst>
          </p:cNvPr>
          <p:cNvSpPr>
            <a:spLocks noGrp="1"/>
          </p:cNvSpPr>
          <p:nvPr>
            <p:ph type="title"/>
          </p:nvPr>
        </p:nvSpPr>
        <p:spPr>
          <a:xfrm>
            <a:off x="0" y="127140"/>
            <a:ext cx="2987417" cy="785278"/>
          </a:xfrm>
        </p:spPr>
        <p:txBody>
          <a:bodyPr vert="horz" lIns="91440" tIns="45720" rIns="91440" bIns="45720" rtlCol="0" anchor="b">
            <a:noAutofit/>
          </a:bodyPr>
          <a:lstStyle/>
          <a:p>
            <a:r>
              <a:rPr lang="en-US" sz="6000" dirty="0">
                <a:latin typeface="Times New Roman" panose="02020603050405020304" pitchFamily="18" charset="0"/>
                <a:cs typeface="Times New Roman" panose="02020603050405020304" pitchFamily="18" charset="0"/>
              </a:rPr>
              <a:t>Food</a:t>
            </a:r>
          </a:p>
        </p:txBody>
      </p:sp>
      <p:sp>
        <p:nvSpPr>
          <p:cNvPr id="9" name="TextBox 8">
            <a:extLst>
              <a:ext uri="{FF2B5EF4-FFF2-40B4-BE49-F238E27FC236}">
                <a16:creationId xmlns:a16="http://schemas.microsoft.com/office/drawing/2014/main" id="{D6C9BA07-7B7C-DD08-D04E-784202C2A096}"/>
              </a:ext>
            </a:extLst>
          </p:cNvPr>
          <p:cNvSpPr txBox="1"/>
          <p:nvPr/>
        </p:nvSpPr>
        <p:spPr>
          <a:xfrm>
            <a:off x="258792" y="1552755"/>
            <a:ext cx="332117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Types</a:t>
            </a:r>
          </a:p>
          <a:p>
            <a:pPr marL="285750" indent="-285750">
              <a:buFont typeface="Arial" panose="020B0604020202020204" pitchFamily="34" charset="0"/>
              <a:buChar char="•"/>
            </a:pPr>
            <a:r>
              <a:rPr lang="en-US" dirty="0"/>
              <a:t>Calories</a:t>
            </a:r>
          </a:p>
          <a:p>
            <a:pPr marL="285750" indent="-285750">
              <a:buFont typeface="Arial" panose="020B0604020202020204" pitchFamily="34" charset="0"/>
              <a:buChar char="•"/>
            </a:pPr>
            <a:r>
              <a:rPr lang="en-US" dirty="0"/>
              <a:t>Weight of storing</a:t>
            </a:r>
          </a:p>
          <a:p>
            <a:pPr marL="285750" indent="-285750">
              <a:buFont typeface="Arial" panose="020B0604020202020204" pitchFamily="34" charset="0"/>
              <a:buChar char="•"/>
            </a:pPr>
            <a:r>
              <a:rPr lang="en-US" dirty="0"/>
              <a:t>Expiration dates</a:t>
            </a:r>
          </a:p>
          <a:p>
            <a:pPr marL="285750" indent="-285750">
              <a:buFont typeface="Arial" panose="020B0604020202020204" pitchFamily="34" charset="0"/>
              <a:buChar char="•"/>
            </a:pPr>
            <a:r>
              <a:rPr lang="en-US" dirty="0"/>
              <a:t>Water needs</a:t>
            </a:r>
          </a:p>
        </p:txBody>
      </p:sp>
    </p:spTree>
    <p:extLst>
      <p:ext uri="{BB962C8B-B14F-4D97-AF65-F5344CB8AC3E}">
        <p14:creationId xmlns:p14="http://schemas.microsoft.com/office/powerpoint/2010/main" val="1756139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EC4B75-1820-6BEC-C17D-1BFAC25DC907}"/>
              </a:ext>
            </a:extLst>
          </p:cNvPr>
          <p:cNvPicPr>
            <a:picLocks noChangeAspect="1"/>
          </p:cNvPicPr>
          <p:nvPr/>
        </p:nvPicPr>
        <p:blipFill>
          <a:blip r:embed="rId2"/>
          <a:stretch>
            <a:fillRect/>
          </a:stretch>
        </p:blipFill>
        <p:spPr>
          <a:xfrm>
            <a:off x="42017" y="323416"/>
            <a:ext cx="12107965" cy="6211167"/>
          </a:xfrm>
          <a:prstGeom prst="rect">
            <a:avLst/>
          </a:prstGeom>
        </p:spPr>
      </p:pic>
    </p:spTree>
    <p:extLst>
      <p:ext uri="{BB962C8B-B14F-4D97-AF65-F5344CB8AC3E}">
        <p14:creationId xmlns:p14="http://schemas.microsoft.com/office/powerpoint/2010/main" val="2950844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7" name="Rectangle 36">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9" name="Rectangle 38">
            <a:extLst>
              <a:ext uri="{FF2B5EF4-FFF2-40B4-BE49-F238E27FC236}">
                <a16:creationId xmlns:a16="http://schemas.microsoft.com/office/drawing/2014/main" id="{4A2DC5C2-CCA7-49E4-B67F-6F121D48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3" descr="Rolled oats in wooden bowl and table">
            <a:extLst>
              <a:ext uri="{FF2B5EF4-FFF2-40B4-BE49-F238E27FC236}">
                <a16:creationId xmlns:a16="http://schemas.microsoft.com/office/drawing/2014/main" id="{BF3C0235-9182-6266-2409-2CE7FA876AA2}"/>
              </a:ext>
            </a:extLst>
          </p:cNvPr>
          <p:cNvPicPr>
            <a:picLocks noChangeAspect="1"/>
          </p:cNvPicPr>
          <p:nvPr/>
        </p:nvPicPr>
        <p:blipFill rotWithShape="1">
          <a:blip r:embed="rId2"/>
          <a:srcRect t="6395" b="9336"/>
          <a:stretch/>
        </p:blipFill>
        <p:spPr>
          <a:xfrm>
            <a:off x="-1" y="10"/>
            <a:ext cx="12192001" cy="6857990"/>
          </a:xfrm>
          <a:prstGeom prst="rect">
            <a:avLst/>
          </a:prstGeom>
        </p:spPr>
      </p:pic>
      <p:sp useBgFill="1">
        <p:nvSpPr>
          <p:cNvPr id="41" name="Freeform: Shape 40">
            <a:extLst>
              <a:ext uri="{FF2B5EF4-FFF2-40B4-BE49-F238E27FC236}">
                <a16:creationId xmlns:a16="http://schemas.microsoft.com/office/drawing/2014/main" id="{27966D5E-7857-415C-B50C-0DD96BCB7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986" y="0"/>
            <a:ext cx="10615629" cy="6858000"/>
          </a:xfrm>
          <a:custGeom>
            <a:avLst/>
            <a:gdLst>
              <a:gd name="connsiteX0" fmla="*/ 7169276 w 10615629"/>
              <a:gd name="connsiteY0" fmla="*/ 5704266 h 6858000"/>
              <a:gd name="connsiteX1" fmla="*/ 7514897 w 10615629"/>
              <a:gd name="connsiteY1" fmla="*/ 6049887 h 6858000"/>
              <a:gd name="connsiteX2" fmla="*/ 7169276 w 10615629"/>
              <a:gd name="connsiteY2" fmla="*/ 6395508 h 6858000"/>
              <a:gd name="connsiteX3" fmla="*/ 6823655 w 10615629"/>
              <a:gd name="connsiteY3" fmla="*/ 6049887 h 6858000"/>
              <a:gd name="connsiteX4" fmla="*/ 7169276 w 10615629"/>
              <a:gd name="connsiteY4" fmla="*/ 5704266 h 6858000"/>
              <a:gd name="connsiteX5" fmla="*/ 10010446 w 10615629"/>
              <a:gd name="connsiteY5" fmla="*/ 2324705 h 6858000"/>
              <a:gd name="connsiteX6" fmla="*/ 10456760 w 10615629"/>
              <a:gd name="connsiteY6" fmla="*/ 2771019 h 6858000"/>
              <a:gd name="connsiteX7" fmla="*/ 10010446 w 10615629"/>
              <a:gd name="connsiteY7" fmla="*/ 3217333 h 6858000"/>
              <a:gd name="connsiteX8" fmla="*/ 9564132 w 10615629"/>
              <a:gd name="connsiteY8" fmla="*/ 2771019 h 6858000"/>
              <a:gd name="connsiteX9" fmla="*/ 10010446 w 10615629"/>
              <a:gd name="connsiteY9" fmla="*/ 2324705 h 6858000"/>
              <a:gd name="connsiteX10" fmla="*/ 10354145 w 10615629"/>
              <a:gd name="connsiteY10" fmla="*/ 1665213 h 6858000"/>
              <a:gd name="connsiteX11" fmla="*/ 10615629 w 10615629"/>
              <a:gd name="connsiteY11" fmla="*/ 1926697 h 6858000"/>
              <a:gd name="connsiteX12" fmla="*/ 10354145 w 10615629"/>
              <a:gd name="connsiteY12" fmla="*/ 2188181 h 6858000"/>
              <a:gd name="connsiteX13" fmla="*/ 10092661 w 10615629"/>
              <a:gd name="connsiteY13" fmla="*/ 1926697 h 6858000"/>
              <a:gd name="connsiteX14" fmla="*/ 10354145 w 10615629"/>
              <a:gd name="connsiteY14" fmla="*/ 1665213 h 6858000"/>
              <a:gd name="connsiteX15" fmla="*/ 1458901 w 10615629"/>
              <a:gd name="connsiteY15" fmla="*/ 659644 h 6858000"/>
              <a:gd name="connsiteX16" fmla="*/ 1905215 w 10615629"/>
              <a:gd name="connsiteY16" fmla="*/ 1105958 h 6858000"/>
              <a:gd name="connsiteX17" fmla="*/ 1458901 w 10615629"/>
              <a:gd name="connsiteY17" fmla="*/ 1552272 h 6858000"/>
              <a:gd name="connsiteX18" fmla="*/ 1012587 w 10615629"/>
              <a:gd name="connsiteY18" fmla="*/ 1105958 h 6858000"/>
              <a:gd name="connsiteX19" fmla="*/ 1458901 w 10615629"/>
              <a:gd name="connsiteY19" fmla="*/ 659644 h 6858000"/>
              <a:gd name="connsiteX20" fmla="*/ 6674038 w 10615629"/>
              <a:gd name="connsiteY20" fmla="*/ 0 h 6858000"/>
              <a:gd name="connsiteX21" fmla="*/ 10121228 w 10615629"/>
              <a:gd name="connsiteY21" fmla="*/ 0 h 6858000"/>
              <a:gd name="connsiteX22" fmla="*/ 10122250 w 10615629"/>
              <a:gd name="connsiteY22" fmla="*/ 1542 h 6858000"/>
              <a:gd name="connsiteX23" fmla="*/ 9914575 w 10615629"/>
              <a:gd name="connsiteY23" fmla="*/ 1714821 h 6858000"/>
              <a:gd name="connsiteX24" fmla="*/ 9361609 w 10615629"/>
              <a:gd name="connsiteY24" fmla="*/ 2396453 h 6858000"/>
              <a:gd name="connsiteX25" fmla="*/ 9334635 w 10615629"/>
              <a:gd name="connsiteY25" fmla="*/ 3107486 h 6858000"/>
              <a:gd name="connsiteX26" fmla="*/ 9815042 w 10615629"/>
              <a:gd name="connsiteY26" fmla="*/ 3891891 h 6858000"/>
              <a:gd name="connsiteX27" fmla="*/ 9376176 w 10615629"/>
              <a:gd name="connsiteY27" fmla="*/ 5202286 h 6858000"/>
              <a:gd name="connsiteX28" fmla="*/ 7869813 w 10615629"/>
              <a:gd name="connsiteY28" fmla="*/ 5436960 h 6858000"/>
              <a:gd name="connsiteX29" fmla="*/ 6545392 w 10615629"/>
              <a:gd name="connsiteY29" fmla="*/ 5630362 h 6858000"/>
              <a:gd name="connsiteX30" fmla="*/ 5772723 w 10615629"/>
              <a:gd name="connsiteY30" fmla="*/ 6502431 h 6858000"/>
              <a:gd name="connsiteX31" fmla="*/ 5542129 w 10615629"/>
              <a:gd name="connsiteY31" fmla="*/ 6791052 h 6858000"/>
              <a:gd name="connsiteX32" fmla="*/ 5487454 w 10615629"/>
              <a:gd name="connsiteY32" fmla="*/ 6858000 h 6858000"/>
              <a:gd name="connsiteX33" fmla="*/ 3860772 w 10615629"/>
              <a:gd name="connsiteY33" fmla="*/ 6858000 h 6858000"/>
              <a:gd name="connsiteX34" fmla="*/ 3806309 w 10615629"/>
              <a:gd name="connsiteY34" fmla="*/ 6753976 h 6858000"/>
              <a:gd name="connsiteX35" fmla="*/ 3692626 w 10615629"/>
              <a:gd name="connsiteY35" fmla="*/ 6315366 h 6858000"/>
              <a:gd name="connsiteX36" fmla="*/ 2561203 w 10615629"/>
              <a:gd name="connsiteY36" fmla="*/ 5694965 h 6858000"/>
              <a:gd name="connsiteX37" fmla="*/ 69617 w 10615629"/>
              <a:gd name="connsiteY37" fmla="*/ 4316865 h 6858000"/>
              <a:gd name="connsiteX38" fmla="*/ 1643 w 10615629"/>
              <a:gd name="connsiteY38" fmla="*/ 3718987 h 6858000"/>
              <a:gd name="connsiteX39" fmla="*/ 368893 w 10615629"/>
              <a:gd name="connsiteY39" fmla="*/ 2555465 h 6858000"/>
              <a:gd name="connsiteX40" fmla="*/ 1113509 w 10615629"/>
              <a:gd name="connsiteY40" fmla="*/ 2231777 h 6858000"/>
              <a:gd name="connsiteX41" fmla="*/ 2037233 w 10615629"/>
              <a:gd name="connsiteY41" fmla="*/ 2044714 h 6858000"/>
              <a:gd name="connsiteX42" fmla="*/ 2547311 w 10615629"/>
              <a:gd name="connsiteY42" fmla="*/ 1444273 h 6858000"/>
              <a:gd name="connsiteX43" fmla="*/ 3900864 w 10615629"/>
              <a:gd name="connsiteY43" fmla="*/ 617925 h 6858000"/>
              <a:gd name="connsiteX44" fmla="*/ 4571572 w 10615629"/>
              <a:gd name="connsiteY44" fmla="*/ 899937 h 6858000"/>
              <a:gd name="connsiteX45" fmla="*/ 6039226 w 10615629"/>
              <a:gd name="connsiteY45" fmla="*/ 670658 h 6858000"/>
              <a:gd name="connsiteX46" fmla="*/ 6656610 w 10615629"/>
              <a:gd name="connsiteY46" fmla="*/ 161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15629" h="6858000">
                <a:moveTo>
                  <a:pt x="7169276" y="5704266"/>
                </a:moveTo>
                <a:cubicBezTo>
                  <a:pt x="7360157" y="5704266"/>
                  <a:pt x="7514897" y="5859006"/>
                  <a:pt x="7514897" y="6049887"/>
                </a:cubicBezTo>
                <a:cubicBezTo>
                  <a:pt x="7514897" y="6240768"/>
                  <a:pt x="7360157" y="6395508"/>
                  <a:pt x="7169276" y="6395508"/>
                </a:cubicBezTo>
                <a:cubicBezTo>
                  <a:pt x="6978395" y="6395508"/>
                  <a:pt x="6823655" y="6240768"/>
                  <a:pt x="6823655" y="6049887"/>
                </a:cubicBezTo>
                <a:cubicBezTo>
                  <a:pt x="6823655" y="5859006"/>
                  <a:pt x="6978395" y="5704266"/>
                  <a:pt x="7169276" y="5704266"/>
                </a:cubicBezTo>
                <a:close/>
                <a:moveTo>
                  <a:pt x="10010446" y="2324705"/>
                </a:moveTo>
                <a:cubicBezTo>
                  <a:pt x="10256938" y="2324705"/>
                  <a:pt x="10456760" y="2524528"/>
                  <a:pt x="10456760" y="2771019"/>
                </a:cubicBezTo>
                <a:cubicBezTo>
                  <a:pt x="10456760" y="3017511"/>
                  <a:pt x="10256938" y="3217333"/>
                  <a:pt x="10010446" y="3217333"/>
                </a:cubicBezTo>
                <a:cubicBezTo>
                  <a:pt x="9763954" y="3217333"/>
                  <a:pt x="9564132" y="3017511"/>
                  <a:pt x="9564132" y="2771019"/>
                </a:cubicBezTo>
                <a:cubicBezTo>
                  <a:pt x="9564132" y="2524528"/>
                  <a:pt x="9763954" y="2324705"/>
                  <a:pt x="10010446" y="2324705"/>
                </a:cubicBezTo>
                <a:close/>
                <a:moveTo>
                  <a:pt x="10354145" y="1665213"/>
                </a:moveTo>
                <a:cubicBezTo>
                  <a:pt x="10498559" y="1665213"/>
                  <a:pt x="10615629" y="1782283"/>
                  <a:pt x="10615629" y="1926697"/>
                </a:cubicBezTo>
                <a:cubicBezTo>
                  <a:pt x="10615629" y="2071111"/>
                  <a:pt x="10498559" y="2188181"/>
                  <a:pt x="10354145" y="2188181"/>
                </a:cubicBezTo>
                <a:cubicBezTo>
                  <a:pt x="10209731" y="2188181"/>
                  <a:pt x="10092661" y="2071111"/>
                  <a:pt x="10092661" y="1926697"/>
                </a:cubicBezTo>
                <a:cubicBezTo>
                  <a:pt x="10092661" y="1782283"/>
                  <a:pt x="10209731" y="1665213"/>
                  <a:pt x="10354145" y="1665213"/>
                </a:cubicBezTo>
                <a:close/>
                <a:moveTo>
                  <a:pt x="1458901" y="659644"/>
                </a:moveTo>
                <a:cubicBezTo>
                  <a:pt x="1705393" y="659644"/>
                  <a:pt x="1905215" y="859466"/>
                  <a:pt x="1905215" y="1105958"/>
                </a:cubicBezTo>
                <a:cubicBezTo>
                  <a:pt x="1905215" y="1352450"/>
                  <a:pt x="1705393" y="1552272"/>
                  <a:pt x="1458901" y="1552272"/>
                </a:cubicBezTo>
                <a:cubicBezTo>
                  <a:pt x="1212409" y="1552272"/>
                  <a:pt x="1012587" y="1352450"/>
                  <a:pt x="1012587" y="1105958"/>
                </a:cubicBezTo>
                <a:cubicBezTo>
                  <a:pt x="1012587" y="859466"/>
                  <a:pt x="1212409" y="659644"/>
                  <a:pt x="1458901" y="659644"/>
                </a:cubicBezTo>
                <a:close/>
                <a:moveTo>
                  <a:pt x="6674038" y="0"/>
                </a:moveTo>
                <a:lnTo>
                  <a:pt x="10121228" y="0"/>
                </a:lnTo>
                <a:lnTo>
                  <a:pt x="10122250" y="1542"/>
                </a:lnTo>
                <a:cubicBezTo>
                  <a:pt x="10407914" y="485220"/>
                  <a:pt x="10448238" y="1134713"/>
                  <a:pt x="9914575" y="1714821"/>
                </a:cubicBezTo>
                <a:cubicBezTo>
                  <a:pt x="9716856" y="1929804"/>
                  <a:pt x="9539638" y="2164208"/>
                  <a:pt x="9361609" y="2396453"/>
                </a:cubicBezTo>
                <a:cubicBezTo>
                  <a:pt x="9193292" y="2616157"/>
                  <a:pt x="9188572" y="2869712"/>
                  <a:pt x="9334635" y="3107486"/>
                </a:cubicBezTo>
                <a:cubicBezTo>
                  <a:pt x="9495670" y="3368730"/>
                  <a:pt x="9683004" y="3617025"/>
                  <a:pt x="9815042" y="3891891"/>
                </a:cubicBezTo>
                <a:cubicBezTo>
                  <a:pt x="10050525" y="4382007"/>
                  <a:pt x="9955575" y="4864841"/>
                  <a:pt x="9376176" y="5202286"/>
                </a:cubicBezTo>
                <a:cubicBezTo>
                  <a:pt x="8901029" y="5479039"/>
                  <a:pt x="8396077" y="5489829"/>
                  <a:pt x="7869813" y="5436960"/>
                </a:cubicBezTo>
                <a:cubicBezTo>
                  <a:pt x="7414764" y="5391373"/>
                  <a:pt x="6924917" y="5356038"/>
                  <a:pt x="6545392" y="5630362"/>
                </a:cubicBezTo>
                <a:cubicBezTo>
                  <a:pt x="6238294" y="5852628"/>
                  <a:pt x="6024795" y="6205178"/>
                  <a:pt x="5772723" y="6502431"/>
                </a:cubicBezTo>
                <a:cubicBezTo>
                  <a:pt x="5693285" y="6596233"/>
                  <a:pt x="5618533" y="6694485"/>
                  <a:pt x="5542129" y="6791052"/>
                </a:cubicBezTo>
                <a:lnTo>
                  <a:pt x="5487454" y="6858000"/>
                </a:lnTo>
                <a:lnTo>
                  <a:pt x="3860772" y="6858000"/>
                </a:lnTo>
                <a:lnTo>
                  <a:pt x="3806309" y="6753976"/>
                </a:lnTo>
                <a:cubicBezTo>
                  <a:pt x="3748311" y="6617180"/>
                  <a:pt x="3717510" y="6461835"/>
                  <a:pt x="3692626" y="6315366"/>
                </a:cubicBezTo>
                <a:cubicBezTo>
                  <a:pt x="3594980" y="5743923"/>
                  <a:pt x="2996563" y="5569132"/>
                  <a:pt x="2561203" y="5694965"/>
                </a:cubicBezTo>
                <a:cubicBezTo>
                  <a:pt x="1295584" y="6063834"/>
                  <a:pt x="405173" y="5417942"/>
                  <a:pt x="69617" y="4316865"/>
                </a:cubicBezTo>
                <a:cubicBezTo>
                  <a:pt x="12163" y="4128181"/>
                  <a:pt x="22818" y="3919404"/>
                  <a:pt x="1643" y="3718987"/>
                </a:cubicBezTo>
                <a:cubicBezTo>
                  <a:pt x="-11845" y="3285650"/>
                  <a:pt x="53163" y="2879692"/>
                  <a:pt x="368893" y="2555465"/>
                </a:cubicBezTo>
                <a:cubicBezTo>
                  <a:pt x="570254" y="2348709"/>
                  <a:pt x="826642" y="2266304"/>
                  <a:pt x="1113509" y="2231777"/>
                </a:cubicBezTo>
                <a:cubicBezTo>
                  <a:pt x="1425464" y="2194013"/>
                  <a:pt x="1739171" y="2139122"/>
                  <a:pt x="2037233" y="2044714"/>
                </a:cubicBezTo>
                <a:cubicBezTo>
                  <a:pt x="2313448" y="1957047"/>
                  <a:pt x="2430109" y="1689061"/>
                  <a:pt x="2547311" y="1444273"/>
                </a:cubicBezTo>
                <a:cubicBezTo>
                  <a:pt x="2839304" y="834121"/>
                  <a:pt x="3300290" y="529585"/>
                  <a:pt x="3900864" y="617925"/>
                </a:cubicBezTo>
                <a:cubicBezTo>
                  <a:pt x="4133785" y="652182"/>
                  <a:pt x="4362119" y="778959"/>
                  <a:pt x="4571572" y="899937"/>
                </a:cubicBezTo>
                <a:cubicBezTo>
                  <a:pt x="5133170" y="1224435"/>
                  <a:pt x="5641899" y="1068660"/>
                  <a:pt x="6039226" y="670658"/>
                </a:cubicBezTo>
                <a:cubicBezTo>
                  <a:pt x="6250634" y="458239"/>
                  <a:pt x="6444898" y="227157"/>
                  <a:pt x="6656610" y="1615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pic>
        <p:nvPicPr>
          <p:cNvPr id="15" name="Picture 14">
            <a:extLst>
              <a:ext uri="{FF2B5EF4-FFF2-40B4-BE49-F238E27FC236}">
                <a16:creationId xmlns:a16="http://schemas.microsoft.com/office/drawing/2014/main" id="{D5BFB7F0-6CBE-079D-200E-D47246FB3EB2}"/>
              </a:ext>
            </a:extLst>
          </p:cNvPr>
          <p:cNvPicPr>
            <a:picLocks noChangeAspect="1"/>
          </p:cNvPicPr>
          <p:nvPr/>
        </p:nvPicPr>
        <p:blipFill>
          <a:blip r:embed="rId3"/>
          <a:stretch>
            <a:fillRect/>
          </a:stretch>
        </p:blipFill>
        <p:spPr>
          <a:xfrm>
            <a:off x="1642441" y="2147708"/>
            <a:ext cx="8907118" cy="2562583"/>
          </a:xfrm>
          <a:prstGeom prst="rect">
            <a:avLst/>
          </a:prstGeom>
          <a:effectLst>
            <a:softEdge rad="63500"/>
          </a:effectLst>
        </p:spPr>
      </p:pic>
    </p:spTree>
    <p:extLst>
      <p:ext uri="{BB962C8B-B14F-4D97-AF65-F5344CB8AC3E}">
        <p14:creationId xmlns:p14="http://schemas.microsoft.com/office/powerpoint/2010/main" val="920472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478D08-3EE1-4793-B0C3-3E12A6113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564" y="639905"/>
            <a:ext cx="5238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A3BC4C4-DB8F-496D-AED5-AA8995281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5982" y="1849580"/>
            <a:ext cx="5367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8FD01CC-1DFF-4281-9103-685C84AE26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563" y="3059255"/>
            <a:ext cx="5238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9599C38-1C0C-48A9-BDD7-2A9767021C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5982" y="4268930"/>
            <a:ext cx="5367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F36CCC2-CCC1-1538-1FE3-BF980EE370D9}"/>
              </a:ext>
            </a:extLst>
          </p:cNvPr>
          <p:cNvPicPr>
            <a:picLocks noChangeAspect="1"/>
          </p:cNvPicPr>
          <p:nvPr/>
        </p:nvPicPr>
        <p:blipFill>
          <a:blip r:embed="rId6"/>
          <a:stretch>
            <a:fillRect/>
          </a:stretch>
        </p:blipFill>
        <p:spPr>
          <a:xfrm>
            <a:off x="1717005" y="5282110"/>
            <a:ext cx="3400900" cy="1133633"/>
          </a:xfrm>
          <a:prstGeom prst="rect">
            <a:avLst/>
          </a:prstGeom>
        </p:spPr>
      </p:pic>
    </p:spTree>
    <p:extLst>
      <p:ext uri="{BB962C8B-B14F-4D97-AF65-F5344CB8AC3E}">
        <p14:creationId xmlns:p14="http://schemas.microsoft.com/office/powerpoint/2010/main" val="61394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tique cash register keys">
            <a:extLst>
              <a:ext uri="{FF2B5EF4-FFF2-40B4-BE49-F238E27FC236}">
                <a16:creationId xmlns:a16="http://schemas.microsoft.com/office/drawing/2014/main" id="{CD4D6ECF-02A7-D8B5-293F-AD3307AD53F4}"/>
              </a:ext>
            </a:extLst>
          </p:cNvPr>
          <p:cNvPicPr>
            <a:picLocks noChangeAspect="1"/>
          </p:cNvPicPr>
          <p:nvPr/>
        </p:nvPicPr>
        <p:blipFill rotWithShape="1">
          <a:blip r:embed="rId2">
            <a:alphaModFix/>
          </a:blip>
          <a:srcRect t="9655" b="5758"/>
          <a:stretch/>
        </p:blipFill>
        <p:spPr>
          <a:xfrm>
            <a:off x="20" y="10"/>
            <a:ext cx="12191980" cy="6857990"/>
          </a:xfrm>
          <a:prstGeom prst="rect">
            <a:avLst/>
          </a:prstGeom>
        </p:spPr>
      </p:pic>
      <p:sp useBgFill="1">
        <p:nvSpPr>
          <p:cNvPr id="14" name="Freeform: Shape 13">
            <a:extLst>
              <a:ext uri="{FF2B5EF4-FFF2-40B4-BE49-F238E27FC236}">
                <a16:creationId xmlns:a16="http://schemas.microsoft.com/office/drawing/2014/main" id="{56BD7DD2-1738-4D5D-955B-0F7C68C99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534478" y="3308697"/>
            <a:ext cx="2657521" cy="3554844"/>
          </a:xfrm>
          <a:custGeom>
            <a:avLst/>
            <a:gdLst>
              <a:gd name="connsiteX0" fmla="*/ 1231997 w 3761741"/>
              <a:gd name="connsiteY0" fmla="*/ 3753085 h 5031909"/>
              <a:gd name="connsiteX1" fmla="*/ 1491504 w 3761741"/>
              <a:gd name="connsiteY1" fmla="*/ 3915246 h 5031909"/>
              <a:gd name="connsiteX2" fmla="*/ 1372239 w 3761741"/>
              <a:gd name="connsiteY2" fmla="*/ 4360348 h 5031909"/>
              <a:gd name="connsiteX3" fmla="*/ 927138 w 3761741"/>
              <a:gd name="connsiteY3" fmla="*/ 4241084 h 5031909"/>
              <a:gd name="connsiteX4" fmla="*/ 1046403 w 3761741"/>
              <a:gd name="connsiteY4" fmla="*/ 3795982 h 5031909"/>
              <a:gd name="connsiteX5" fmla="*/ 1231997 w 3761741"/>
              <a:gd name="connsiteY5" fmla="*/ 3753085 h 5031909"/>
              <a:gd name="connsiteX6" fmla="*/ 1759997 w 3761741"/>
              <a:gd name="connsiteY6" fmla="*/ 3489191 h 5031909"/>
              <a:gd name="connsiteX7" fmla="*/ 1919508 w 3761741"/>
              <a:gd name="connsiteY7" fmla="*/ 3568587 h 5031909"/>
              <a:gd name="connsiteX8" fmla="*/ 1860512 w 3761741"/>
              <a:gd name="connsiteY8" fmla="*/ 3788765 h 5031909"/>
              <a:gd name="connsiteX9" fmla="*/ 1640334 w 3761741"/>
              <a:gd name="connsiteY9" fmla="*/ 3729768 h 5031909"/>
              <a:gd name="connsiteX10" fmla="*/ 1699331 w 3761741"/>
              <a:gd name="connsiteY10" fmla="*/ 3509591 h 5031909"/>
              <a:gd name="connsiteX11" fmla="*/ 1759997 w 3761741"/>
              <a:gd name="connsiteY11" fmla="*/ 3489191 h 5031909"/>
              <a:gd name="connsiteX12" fmla="*/ 0 w 3761741"/>
              <a:gd name="connsiteY12" fmla="*/ 0 h 5031909"/>
              <a:gd name="connsiteX13" fmla="*/ 3761741 w 3761741"/>
              <a:gd name="connsiteY13" fmla="*/ 0 h 5031909"/>
              <a:gd name="connsiteX14" fmla="*/ 3681829 w 3761741"/>
              <a:gd name="connsiteY14" fmla="*/ 50256 h 5031909"/>
              <a:gd name="connsiteX15" fmla="*/ 2937684 w 3761741"/>
              <a:gd name="connsiteY15" fmla="*/ 451413 h 5031909"/>
              <a:gd name="connsiteX16" fmla="*/ 2372686 w 3761741"/>
              <a:gd name="connsiteY16" fmla="*/ 1727662 h 5031909"/>
              <a:gd name="connsiteX17" fmla="*/ 2465529 w 3761741"/>
              <a:gd name="connsiteY17" fmla="*/ 2404960 h 5031909"/>
              <a:gd name="connsiteX18" fmla="*/ 1386395 w 3761741"/>
              <a:gd name="connsiteY18" fmla="*/ 3432457 h 5031909"/>
              <a:gd name="connsiteX19" fmla="*/ 717407 w 3761741"/>
              <a:gd name="connsiteY19" fmla="*/ 3749372 h 5031909"/>
              <a:gd name="connsiteX20" fmla="*/ 322998 w 3761741"/>
              <a:gd name="connsiteY20" fmla="*/ 4542230 h 5031909"/>
              <a:gd name="connsiteX21" fmla="*/ 7948 w 3761741"/>
              <a:gd name="connsiteY21" fmla="*/ 5025561 h 5031909"/>
              <a:gd name="connsiteX22" fmla="*/ 0 w 3761741"/>
              <a:gd name="connsiteY22" fmla="*/ 5031909 h 503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1741" h="5031909">
                <a:moveTo>
                  <a:pt x="1231997" y="3753085"/>
                </a:moveTo>
                <a:cubicBezTo>
                  <a:pt x="1336336" y="3760459"/>
                  <a:pt x="1435268" y="3817843"/>
                  <a:pt x="1491504" y="3915246"/>
                </a:cubicBezTo>
                <a:cubicBezTo>
                  <a:pt x="1581482" y="4071092"/>
                  <a:pt x="1528085" y="4270371"/>
                  <a:pt x="1372239" y="4360348"/>
                </a:cubicBezTo>
                <a:cubicBezTo>
                  <a:pt x="1216394" y="4450325"/>
                  <a:pt x="1017115" y="4396929"/>
                  <a:pt x="927138" y="4241084"/>
                </a:cubicBezTo>
                <a:cubicBezTo>
                  <a:pt x="837160" y="4085238"/>
                  <a:pt x="890557" y="3885959"/>
                  <a:pt x="1046403" y="3795982"/>
                </a:cubicBezTo>
                <a:cubicBezTo>
                  <a:pt x="1104845" y="3762240"/>
                  <a:pt x="1169394" y="3748660"/>
                  <a:pt x="1231997" y="3753085"/>
                </a:cubicBezTo>
                <a:close/>
                <a:moveTo>
                  <a:pt x="1759997" y="3489191"/>
                </a:moveTo>
                <a:cubicBezTo>
                  <a:pt x="1822331" y="3481456"/>
                  <a:pt x="1886126" y="3510769"/>
                  <a:pt x="1919508" y="3568587"/>
                </a:cubicBezTo>
                <a:cubicBezTo>
                  <a:pt x="1964017" y="3645679"/>
                  <a:pt x="1937603" y="3744256"/>
                  <a:pt x="1860512" y="3788765"/>
                </a:cubicBezTo>
                <a:cubicBezTo>
                  <a:pt x="1783420" y="3833274"/>
                  <a:pt x="1684844" y="3806860"/>
                  <a:pt x="1640334" y="3729768"/>
                </a:cubicBezTo>
                <a:cubicBezTo>
                  <a:pt x="1595825" y="3652677"/>
                  <a:pt x="1622238" y="3554100"/>
                  <a:pt x="1699331" y="3509591"/>
                </a:cubicBezTo>
                <a:cubicBezTo>
                  <a:pt x="1718604" y="3498464"/>
                  <a:pt x="1739219" y="3491769"/>
                  <a:pt x="1759997" y="3489191"/>
                </a:cubicBezTo>
                <a:close/>
                <a:moveTo>
                  <a:pt x="0" y="0"/>
                </a:moveTo>
                <a:lnTo>
                  <a:pt x="3761741" y="0"/>
                </a:lnTo>
                <a:lnTo>
                  <a:pt x="3681829" y="50256"/>
                </a:lnTo>
                <a:cubicBezTo>
                  <a:pt x="3438848" y="191089"/>
                  <a:pt x="3181881" y="311202"/>
                  <a:pt x="2937684" y="451413"/>
                </a:cubicBezTo>
                <a:cubicBezTo>
                  <a:pt x="2479845" y="715229"/>
                  <a:pt x="2214753" y="1139058"/>
                  <a:pt x="2372686" y="1727662"/>
                </a:cubicBezTo>
                <a:cubicBezTo>
                  <a:pt x="2431549" y="1947175"/>
                  <a:pt x="2491082" y="2185236"/>
                  <a:pt x="2465529" y="2404960"/>
                </a:cubicBezTo>
                <a:cubicBezTo>
                  <a:pt x="2399653" y="2971510"/>
                  <a:pt x="2011160" y="3315831"/>
                  <a:pt x="1386395" y="3432457"/>
                </a:cubicBezTo>
                <a:cubicBezTo>
                  <a:pt x="1135728" y="3479297"/>
                  <a:pt x="864140" y="3520006"/>
                  <a:pt x="717407" y="3749372"/>
                </a:cubicBezTo>
                <a:cubicBezTo>
                  <a:pt x="559240" y="3996927"/>
                  <a:pt x="433133" y="4268292"/>
                  <a:pt x="322998" y="4542230"/>
                </a:cubicBezTo>
                <a:cubicBezTo>
                  <a:pt x="247175" y="4731198"/>
                  <a:pt x="151079" y="4898056"/>
                  <a:pt x="7948" y="5025561"/>
                </a:cubicBezTo>
                <a:lnTo>
                  <a:pt x="0" y="503190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8509A13B-4750-4C28-974C-8E9C13C5B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55816" y="-1555812"/>
            <a:ext cx="6858000" cy="9969624"/>
          </a:xfrm>
          <a:prstGeom prst="rect">
            <a:avLst/>
          </a:prstGeom>
          <a:gradFill>
            <a:gsLst>
              <a:gs pos="41000">
                <a:srgbClr val="000000">
                  <a:alpha val="50000"/>
                </a:srgbClr>
              </a:gs>
              <a:gs pos="100000">
                <a:srgbClr val="000000">
                  <a:alpha val="0"/>
                </a:srgbClr>
              </a:gs>
              <a:gs pos="0">
                <a:schemeClr val="tx1"/>
              </a:gs>
              <a:gs pos="0">
                <a:srgbClr val="000000">
                  <a:alpha val="5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a:extLst>
              <a:ext uri="{FF2B5EF4-FFF2-40B4-BE49-F238E27FC236}">
                <a16:creationId xmlns:a16="http://schemas.microsoft.com/office/drawing/2014/main" id="{CE557BB1-8A38-D801-6AEC-A1B91E2307AB}"/>
              </a:ext>
            </a:extLst>
          </p:cNvPr>
          <p:cNvPicPr>
            <a:picLocks noChangeAspect="1" noChangeArrowheads="1"/>
          </p:cNvPicPr>
          <p:nvPr/>
        </p:nvPicPr>
        <p:blipFill>
          <a:blip r:embed="rId3">
            <a:alphaModFix amt="85000"/>
            <a:extLst>
              <a:ext uri="{28A0092B-C50C-407E-A947-70E740481C1C}">
                <a14:useLocalDpi xmlns:a14="http://schemas.microsoft.com/office/drawing/2010/main" val="0"/>
              </a:ext>
            </a:extLst>
          </a:blip>
          <a:srcRect/>
          <a:stretch>
            <a:fillRect/>
          </a:stretch>
        </p:blipFill>
        <p:spPr bwMode="auto">
          <a:xfrm>
            <a:off x="1440702" y="4044262"/>
            <a:ext cx="8258175" cy="240982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236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Rippled water patterns">
            <a:extLst>
              <a:ext uri="{FF2B5EF4-FFF2-40B4-BE49-F238E27FC236}">
                <a16:creationId xmlns:a16="http://schemas.microsoft.com/office/drawing/2014/main" id="{9CBD03F8-4059-E93F-3541-435E96E8B4FB}"/>
              </a:ext>
            </a:extLst>
          </p:cNvPr>
          <p:cNvPicPr>
            <a:picLocks noChangeAspect="1"/>
          </p:cNvPicPr>
          <p:nvPr/>
        </p:nvPicPr>
        <p:blipFill rotWithShape="1">
          <a:blip r:embed="rId2">
            <a:alphaModFix/>
          </a:blip>
          <a:srcRect t="29701" r="1" b="5290"/>
          <a:stretch/>
        </p:blipFill>
        <p:spPr>
          <a:xfrm>
            <a:off x="-74645" y="10"/>
            <a:ext cx="12266645" cy="6857990"/>
          </a:xfrm>
          <a:prstGeom prst="rect">
            <a:avLst/>
          </a:prstGeom>
        </p:spPr>
      </p:pic>
      <p:sp>
        <p:nvSpPr>
          <p:cNvPr id="14" name="Rectangle 13">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0EE1950E-A750-4EB6-943D-2FE814B8F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2630" cy="2848482"/>
          </a:xfrm>
          <a:custGeom>
            <a:avLst/>
            <a:gdLst>
              <a:gd name="connsiteX0" fmla="*/ 1193013 w 2432630"/>
              <a:gd name="connsiteY0" fmla="*/ 1609830 h 2848482"/>
              <a:gd name="connsiteX1" fmla="*/ 1452520 w 2432630"/>
              <a:gd name="connsiteY1" fmla="*/ 1771993 h 2848482"/>
              <a:gd name="connsiteX2" fmla="*/ 1333256 w 2432630"/>
              <a:gd name="connsiteY2" fmla="*/ 2217094 h 2848482"/>
              <a:gd name="connsiteX3" fmla="*/ 888154 w 2432630"/>
              <a:gd name="connsiteY3" fmla="*/ 2097829 h 2848482"/>
              <a:gd name="connsiteX4" fmla="*/ 1007419 w 2432630"/>
              <a:gd name="connsiteY4" fmla="*/ 1652728 h 2848482"/>
              <a:gd name="connsiteX5" fmla="*/ 1193013 w 2432630"/>
              <a:gd name="connsiteY5" fmla="*/ 1609830 h 2848482"/>
              <a:gd name="connsiteX6" fmla="*/ 1721013 w 2432630"/>
              <a:gd name="connsiteY6" fmla="*/ 1345937 h 2848482"/>
              <a:gd name="connsiteX7" fmla="*/ 1880524 w 2432630"/>
              <a:gd name="connsiteY7" fmla="*/ 1425334 h 2848482"/>
              <a:gd name="connsiteX8" fmla="*/ 1821528 w 2432630"/>
              <a:gd name="connsiteY8" fmla="*/ 1645511 h 2848482"/>
              <a:gd name="connsiteX9" fmla="*/ 1601350 w 2432630"/>
              <a:gd name="connsiteY9" fmla="*/ 1586514 h 2848482"/>
              <a:gd name="connsiteX10" fmla="*/ 1660347 w 2432630"/>
              <a:gd name="connsiteY10" fmla="*/ 1366337 h 2848482"/>
              <a:gd name="connsiteX11" fmla="*/ 1721013 w 2432630"/>
              <a:gd name="connsiteY11" fmla="*/ 1345937 h 2848482"/>
              <a:gd name="connsiteX12" fmla="*/ 0 w 2432630"/>
              <a:gd name="connsiteY12" fmla="*/ 0 h 2848482"/>
              <a:gd name="connsiteX13" fmla="*/ 2420476 w 2432630"/>
              <a:gd name="connsiteY13" fmla="*/ 0 h 2848482"/>
              <a:gd name="connsiteX14" fmla="*/ 2431096 w 2432630"/>
              <a:gd name="connsiteY14" fmla="*/ 94052 h 2848482"/>
              <a:gd name="connsiteX15" fmla="*/ 2426545 w 2432630"/>
              <a:gd name="connsiteY15" fmla="*/ 261706 h 2848482"/>
              <a:gd name="connsiteX16" fmla="*/ 1347411 w 2432630"/>
              <a:gd name="connsiteY16" fmla="*/ 1289202 h 2848482"/>
              <a:gd name="connsiteX17" fmla="*/ 678423 w 2432630"/>
              <a:gd name="connsiteY17" fmla="*/ 1606118 h 2848482"/>
              <a:gd name="connsiteX18" fmla="*/ 284014 w 2432630"/>
              <a:gd name="connsiteY18" fmla="*/ 2398976 h 2848482"/>
              <a:gd name="connsiteX19" fmla="*/ 97407 w 2432630"/>
              <a:gd name="connsiteY19" fmla="*/ 2742323 h 2848482"/>
              <a:gd name="connsiteX20" fmla="*/ 0 w 2432630"/>
              <a:gd name="connsiteY20" fmla="*/ 2848482 h 284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32630" h="2848482">
                <a:moveTo>
                  <a:pt x="1193013" y="1609830"/>
                </a:moveTo>
                <a:cubicBezTo>
                  <a:pt x="1297352" y="1617205"/>
                  <a:pt x="1396284" y="1674588"/>
                  <a:pt x="1452520" y="1771993"/>
                </a:cubicBezTo>
                <a:cubicBezTo>
                  <a:pt x="1542498" y="1927838"/>
                  <a:pt x="1489101" y="2127117"/>
                  <a:pt x="1333256" y="2217094"/>
                </a:cubicBezTo>
                <a:cubicBezTo>
                  <a:pt x="1177410" y="2307071"/>
                  <a:pt x="978131" y="2253675"/>
                  <a:pt x="888154" y="2097829"/>
                </a:cubicBezTo>
                <a:cubicBezTo>
                  <a:pt x="798176" y="1941984"/>
                  <a:pt x="851572" y="1742705"/>
                  <a:pt x="1007419" y="1652728"/>
                </a:cubicBezTo>
                <a:cubicBezTo>
                  <a:pt x="1065861" y="1618986"/>
                  <a:pt x="1130410" y="1605406"/>
                  <a:pt x="1193013" y="1609830"/>
                </a:cubicBezTo>
                <a:close/>
                <a:moveTo>
                  <a:pt x="1721013" y="1345937"/>
                </a:moveTo>
                <a:cubicBezTo>
                  <a:pt x="1783347" y="1338202"/>
                  <a:pt x="1847142" y="1367515"/>
                  <a:pt x="1880524" y="1425334"/>
                </a:cubicBezTo>
                <a:cubicBezTo>
                  <a:pt x="1925033" y="1502425"/>
                  <a:pt x="1898619" y="1601002"/>
                  <a:pt x="1821528" y="1645511"/>
                </a:cubicBezTo>
                <a:cubicBezTo>
                  <a:pt x="1744436" y="1690020"/>
                  <a:pt x="1645859" y="1663606"/>
                  <a:pt x="1601350" y="1586514"/>
                </a:cubicBezTo>
                <a:cubicBezTo>
                  <a:pt x="1556841" y="1509423"/>
                  <a:pt x="1583254" y="1410846"/>
                  <a:pt x="1660347" y="1366337"/>
                </a:cubicBezTo>
                <a:cubicBezTo>
                  <a:pt x="1679620" y="1355210"/>
                  <a:pt x="1700235" y="1348515"/>
                  <a:pt x="1721013" y="1345937"/>
                </a:cubicBezTo>
                <a:close/>
                <a:moveTo>
                  <a:pt x="0" y="0"/>
                </a:moveTo>
                <a:lnTo>
                  <a:pt x="2420476" y="0"/>
                </a:lnTo>
                <a:lnTo>
                  <a:pt x="2431096" y="94052"/>
                </a:lnTo>
                <a:cubicBezTo>
                  <a:pt x="2434004" y="150699"/>
                  <a:pt x="2432933" y="206775"/>
                  <a:pt x="2426545" y="261706"/>
                </a:cubicBezTo>
                <a:cubicBezTo>
                  <a:pt x="2360669" y="828256"/>
                  <a:pt x="1972176" y="1172577"/>
                  <a:pt x="1347411" y="1289202"/>
                </a:cubicBezTo>
                <a:cubicBezTo>
                  <a:pt x="1096744" y="1336043"/>
                  <a:pt x="825156" y="1376752"/>
                  <a:pt x="678423" y="1606118"/>
                </a:cubicBezTo>
                <a:cubicBezTo>
                  <a:pt x="520257" y="1853673"/>
                  <a:pt x="394149" y="2125038"/>
                  <a:pt x="284014" y="2398976"/>
                </a:cubicBezTo>
                <a:cubicBezTo>
                  <a:pt x="233465" y="2524954"/>
                  <a:pt x="173906" y="2641107"/>
                  <a:pt x="97407" y="2742323"/>
                </a:cubicBezTo>
                <a:lnTo>
                  <a:pt x="0" y="284848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59408675-06BB-3411-DFB3-BE37B22CEB72}"/>
              </a:ext>
            </a:extLst>
          </p:cNvPr>
          <p:cNvPicPr>
            <a:picLocks noChangeAspect="1"/>
          </p:cNvPicPr>
          <p:nvPr/>
        </p:nvPicPr>
        <p:blipFill>
          <a:blip r:embed="rId3"/>
          <a:stretch>
            <a:fillRect/>
          </a:stretch>
        </p:blipFill>
        <p:spPr>
          <a:xfrm>
            <a:off x="32881" y="114135"/>
            <a:ext cx="5068007" cy="2362530"/>
          </a:xfrm>
          <a:prstGeom prst="rect">
            <a:avLst/>
          </a:prstGeom>
          <a:effectLst>
            <a:softEdge rad="31750"/>
          </a:effectLst>
        </p:spPr>
      </p:pic>
      <p:pic>
        <p:nvPicPr>
          <p:cNvPr id="15" name="Picture 14">
            <a:extLst>
              <a:ext uri="{FF2B5EF4-FFF2-40B4-BE49-F238E27FC236}">
                <a16:creationId xmlns:a16="http://schemas.microsoft.com/office/drawing/2014/main" id="{162FE698-43D2-84D5-8621-D127CB72EF88}"/>
              </a:ext>
            </a:extLst>
          </p:cNvPr>
          <p:cNvPicPr>
            <a:picLocks noChangeAspect="1"/>
          </p:cNvPicPr>
          <p:nvPr/>
        </p:nvPicPr>
        <p:blipFill>
          <a:blip r:embed="rId4"/>
          <a:stretch>
            <a:fillRect/>
          </a:stretch>
        </p:blipFill>
        <p:spPr>
          <a:xfrm>
            <a:off x="6286143" y="4113770"/>
            <a:ext cx="5106113" cy="2343477"/>
          </a:xfrm>
          <a:prstGeom prst="rect">
            <a:avLst/>
          </a:prstGeom>
          <a:effectLst>
            <a:softEdge rad="31750"/>
          </a:effectLst>
        </p:spPr>
      </p:pic>
    </p:spTree>
    <p:extLst>
      <p:ext uri="{BB962C8B-B14F-4D97-AF65-F5344CB8AC3E}">
        <p14:creationId xmlns:p14="http://schemas.microsoft.com/office/powerpoint/2010/main" val="3860663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C076F5-7868-3832-5B18-D9F577775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340" y="2970357"/>
            <a:ext cx="2828925" cy="3448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1979C46-1EE9-3704-6AF5-DAFF46ABC1AF}"/>
              </a:ext>
            </a:extLst>
          </p:cNvPr>
          <p:cNvPicPr>
            <a:picLocks noChangeAspect="1"/>
          </p:cNvPicPr>
          <p:nvPr/>
        </p:nvPicPr>
        <p:blipFill>
          <a:blip r:embed="rId3"/>
          <a:stretch>
            <a:fillRect/>
          </a:stretch>
        </p:blipFill>
        <p:spPr>
          <a:xfrm>
            <a:off x="325293" y="333230"/>
            <a:ext cx="4133850" cy="3457575"/>
          </a:xfrm>
          <a:prstGeom prst="rect">
            <a:avLst/>
          </a:prstGeom>
        </p:spPr>
      </p:pic>
      <p:pic>
        <p:nvPicPr>
          <p:cNvPr id="9" name="Picture 8">
            <a:extLst>
              <a:ext uri="{FF2B5EF4-FFF2-40B4-BE49-F238E27FC236}">
                <a16:creationId xmlns:a16="http://schemas.microsoft.com/office/drawing/2014/main" id="{7E164115-AAC2-A275-0FD9-43D3E54BAE2B}"/>
              </a:ext>
            </a:extLst>
          </p:cNvPr>
          <p:cNvPicPr>
            <a:picLocks noChangeAspect="1"/>
          </p:cNvPicPr>
          <p:nvPr/>
        </p:nvPicPr>
        <p:blipFill>
          <a:blip r:embed="rId4"/>
          <a:stretch>
            <a:fillRect/>
          </a:stretch>
        </p:blipFill>
        <p:spPr>
          <a:xfrm>
            <a:off x="7510462" y="416357"/>
            <a:ext cx="4124325" cy="3457575"/>
          </a:xfrm>
          <a:prstGeom prst="rect">
            <a:avLst/>
          </a:prstGeom>
        </p:spPr>
      </p:pic>
    </p:spTree>
    <p:extLst>
      <p:ext uri="{BB962C8B-B14F-4D97-AF65-F5344CB8AC3E}">
        <p14:creationId xmlns:p14="http://schemas.microsoft.com/office/powerpoint/2010/main" val="278431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s in a line and one question mark is lit">
            <a:extLst>
              <a:ext uri="{FF2B5EF4-FFF2-40B4-BE49-F238E27FC236}">
                <a16:creationId xmlns:a16="http://schemas.microsoft.com/office/drawing/2014/main" id="{32D6D9ED-D74A-FDD2-657E-1F85B90322ED}"/>
              </a:ext>
            </a:extLst>
          </p:cNvPr>
          <p:cNvPicPr>
            <a:picLocks noChangeAspect="1"/>
          </p:cNvPicPr>
          <p:nvPr/>
        </p:nvPicPr>
        <p:blipFill rotWithShape="1">
          <a:blip r:embed="rId2">
            <a:alphaModFix/>
          </a:blip>
          <a:srcRect t="2056" b="13674"/>
          <a:stretch/>
        </p:blipFill>
        <p:spPr>
          <a:xfrm>
            <a:off x="20" y="10"/>
            <a:ext cx="12191980" cy="6857990"/>
          </a:xfrm>
          <a:prstGeom prst="rect">
            <a:avLst/>
          </a:prstGeom>
        </p:spPr>
      </p:pic>
      <p:sp useBgFill="1">
        <p:nvSpPr>
          <p:cNvPr id="15" name="Freeform: Shape 14">
            <a:extLst>
              <a:ext uri="{FF2B5EF4-FFF2-40B4-BE49-F238E27FC236}">
                <a16:creationId xmlns:a16="http://schemas.microsoft.com/office/drawing/2014/main" id="{56BD7DD2-1738-4D5D-955B-0F7C68C99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534478" y="3308697"/>
            <a:ext cx="2657521" cy="3554844"/>
          </a:xfrm>
          <a:custGeom>
            <a:avLst/>
            <a:gdLst>
              <a:gd name="connsiteX0" fmla="*/ 1231997 w 3761741"/>
              <a:gd name="connsiteY0" fmla="*/ 3753085 h 5031909"/>
              <a:gd name="connsiteX1" fmla="*/ 1491504 w 3761741"/>
              <a:gd name="connsiteY1" fmla="*/ 3915246 h 5031909"/>
              <a:gd name="connsiteX2" fmla="*/ 1372239 w 3761741"/>
              <a:gd name="connsiteY2" fmla="*/ 4360348 h 5031909"/>
              <a:gd name="connsiteX3" fmla="*/ 927138 w 3761741"/>
              <a:gd name="connsiteY3" fmla="*/ 4241084 h 5031909"/>
              <a:gd name="connsiteX4" fmla="*/ 1046403 w 3761741"/>
              <a:gd name="connsiteY4" fmla="*/ 3795982 h 5031909"/>
              <a:gd name="connsiteX5" fmla="*/ 1231997 w 3761741"/>
              <a:gd name="connsiteY5" fmla="*/ 3753085 h 5031909"/>
              <a:gd name="connsiteX6" fmla="*/ 1759997 w 3761741"/>
              <a:gd name="connsiteY6" fmla="*/ 3489191 h 5031909"/>
              <a:gd name="connsiteX7" fmla="*/ 1919508 w 3761741"/>
              <a:gd name="connsiteY7" fmla="*/ 3568587 h 5031909"/>
              <a:gd name="connsiteX8" fmla="*/ 1860512 w 3761741"/>
              <a:gd name="connsiteY8" fmla="*/ 3788765 h 5031909"/>
              <a:gd name="connsiteX9" fmla="*/ 1640334 w 3761741"/>
              <a:gd name="connsiteY9" fmla="*/ 3729768 h 5031909"/>
              <a:gd name="connsiteX10" fmla="*/ 1699331 w 3761741"/>
              <a:gd name="connsiteY10" fmla="*/ 3509591 h 5031909"/>
              <a:gd name="connsiteX11" fmla="*/ 1759997 w 3761741"/>
              <a:gd name="connsiteY11" fmla="*/ 3489191 h 5031909"/>
              <a:gd name="connsiteX12" fmla="*/ 0 w 3761741"/>
              <a:gd name="connsiteY12" fmla="*/ 0 h 5031909"/>
              <a:gd name="connsiteX13" fmla="*/ 3761741 w 3761741"/>
              <a:gd name="connsiteY13" fmla="*/ 0 h 5031909"/>
              <a:gd name="connsiteX14" fmla="*/ 3681829 w 3761741"/>
              <a:gd name="connsiteY14" fmla="*/ 50256 h 5031909"/>
              <a:gd name="connsiteX15" fmla="*/ 2937684 w 3761741"/>
              <a:gd name="connsiteY15" fmla="*/ 451413 h 5031909"/>
              <a:gd name="connsiteX16" fmla="*/ 2372686 w 3761741"/>
              <a:gd name="connsiteY16" fmla="*/ 1727662 h 5031909"/>
              <a:gd name="connsiteX17" fmla="*/ 2465529 w 3761741"/>
              <a:gd name="connsiteY17" fmla="*/ 2404960 h 5031909"/>
              <a:gd name="connsiteX18" fmla="*/ 1386395 w 3761741"/>
              <a:gd name="connsiteY18" fmla="*/ 3432457 h 5031909"/>
              <a:gd name="connsiteX19" fmla="*/ 717407 w 3761741"/>
              <a:gd name="connsiteY19" fmla="*/ 3749372 h 5031909"/>
              <a:gd name="connsiteX20" fmla="*/ 322998 w 3761741"/>
              <a:gd name="connsiteY20" fmla="*/ 4542230 h 5031909"/>
              <a:gd name="connsiteX21" fmla="*/ 7948 w 3761741"/>
              <a:gd name="connsiteY21" fmla="*/ 5025561 h 5031909"/>
              <a:gd name="connsiteX22" fmla="*/ 0 w 3761741"/>
              <a:gd name="connsiteY22" fmla="*/ 5031909 h 503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1741" h="5031909">
                <a:moveTo>
                  <a:pt x="1231997" y="3753085"/>
                </a:moveTo>
                <a:cubicBezTo>
                  <a:pt x="1336336" y="3760459"/>
                  <a:pt x="1435268" y="3817843"/>
                  <a:pt x="1491504" y="3915246"/>
                </a:cubicBezTo>
                <a:cubicBezTo>
                  <a:pt x="1581482" y="4071092"/>
                  <a:pt x="1528085" y="4270371"/>
                  <a:pt x="1372239" y="4360348"/>
                </a:cubicBezTo>
                <a:cubicBezTo>
                  <a:pt x="1216394" y="4450325"/>
                  <a:pt x="1017115" y="4396929"/>
                  <a:pt x="927138" y="4241084"/>
                </a:cubicBezTo>
                <a:cubicBezTo>
                  <a:pt x="837160" y="4085238"/>
                  <a:pt x="890557" y="3885959"/>
                  <a:pt x="1046403" y="3795982"/>
                </a:cubicBezTo>
                <a:cubicBezTo>
                  <a:pt x="1104845" y="3762240"/>
                  <a:pt x="1169394" y="3748660"/>
                  <a:pt x="1231997" y="3753085"/>
                </a:cubicBezTo>
                <a:close/>
                <a:moveTo>
                  <a:pt x="1759997" y="3489191"/>
                </a:moveTo>
                <a:cubicBezTo>
                  <a:pt x="1822331" y="3481456"/>
                  <a:pt x="1886126" y="3510769"/>
                  <a:pt x="1919508" y="3568587"/>
                </a:cubicBezTo>
                <a:cubicBezTo>
                  <a:pt x="1964017" y="3645679"/>
                  <a:pt x="1937603" y="3744256"/>
                  <a:pt x="1860512" y="3788765"/>
                </a:cubicBezTo>
                <a:cubicBezTo>
                  <a:pt x="1783420" y="3833274"/>
                  <a:pt x="1684844" y="3806860"/>
                  <a:pt x="1640334" y="3729768"/>
                </a:cubicBezTo>
                <a:cubicBezTo>
                  <a:pt x="1595825" y="3652677"/>
                  <a:pt x="1622238" y="3554100"/>
                  <a:pt x="1699331" y="3509591"/>
                </a:cubicBezTo>
                <a:cubicBezTo>
                  <a:pt x="1718604" y="3498464"/>
                  <a:pt x="1739219" y="3491769"/>
                  <a:pt x="1759997" y="3489191"/>
                </a:cubicBezTo>
                <a:close/>
                <a:moveTo>
                  <a:pt x="0" y="0"/>
                </a:moveTo>
                <a:lnTo>
                  <a:pt x="3761741" y="0"/>
                </a:lnTo>
                <a:lnTo>
                  <a:pt x="3681829" y="50256"/>
                </a:lnTo>
                <a:cubicBezTo>
                  <a:pt x="3438848" y="191089"/>
                  <a:pt x="3181881" y="311202"/>
                  <a:pt x="2937684" y="451413"/>
                </a:cubicBezTo>
                <a:cubicBezTo>
                  <a:pt x="2479845" y="715229"/>
                  <a:pt x="2214753" y="1139058"/>
                  <a:pt x="2372686" y="1727662"/>
                </a:cubicBezTo>
                <a:cubicBezTo>
                  <a:pt x="2431549" y="1947175"/>
                  <a:pt x="2491082" y="2185236"/>
                  <a:pt x="2465529" y="2404960"/>
                </a:cubicBezTo>
                <a:cubicBezTo>
                  <a:pt x="2399653" y="2971510"/>
                  <a:pt x="2011160" y="3315831"/>
                  <a:pt x="1386395" y="3432457"/>
                </a:cubicBezTo>
                <a:cubicBezTo>
                  <a:pt x="1135728" y="3479297"/>
                  <a:pt x="864140" y="3520006"/>
                  <a:pt x="717407" y="3749372"/>
                </a:cubicBezTo>
                <a:cubicBezTo>
                  <a:pt x="559240" y="3996927"/>
                  <a:pt x="433133" y="4268292"/>
                  <a:pt x="322998" y="4542230"/>
                </a:cubicBezTo>
                <a:cubicBezTo>
                  <a:pt x="247175" y="4731198"/>
                  <a:pt x="151079" y="4898056"/>
                  <a:pt x="7948" y="5025561"/>
                </a:cubicBezTo>
                <a:lnTo>
                  <a:pt x="0" y="503190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8509A13B-4750-4C28-974C-8E9C13C5B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55816" y="-1555812"/>
            <a:ext cx="6858000" cy="9969624"/>
          </a:xfrm>
          <a:prstGeom prst="rect">
            <a:avLst/>
          </a:prstGeom>
          <a:gradFill>
            <a:gsLst>
              <a:gs pos="41000">
                <a:srgbClr val="000000">
                  <a:alpha val="50000"/>
                </a:srgbClr>
              </a:gs>
              <a:gs pos="100000">
                <a:srgbClr val="000000">
                  <a:alpha val="0"/>
                </a:srgbClr>
              </a:gs>
              <a:gs pos="0">
                <a:schemeClr val="tx1"/>
              </a:gs>
              <a:gs pos="0">
                <a:srgbClr val="000000">
                  <a:alpha val="5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FA9BD2-7E0A-DF43-75A8-7584B34648B5}"/>
              </a:ext>
            </a:extLst>
          </p:cNvPr>
          <p:cNvSpPr>
            <a:spLocks noGrp="1"/>
          </p:cNvSpPr>
          <p:nvPr>
            <p:ph type="title"/>
          </p:nvPr>
        </p:nvSpPr>
        <p:spPr>
          <a:xfrm>
            <a:off x="609600" y="663960"/>
            <a:ext cx="5048250" cy="3228104"/>
          </a:xfrm>
        </p:spPr>
        <p:txBody>
          <a:bodyPr vert="horz" lIns="91440" tIns="45720" rIns="91440" bIns="45720" rtlCol="0" anchor="ctr">
            <a:normAutofit/>
          </a:bodyPr>
          <a:lstStyle/>
          <a:p>
            <a:r>
              <a:rPr lang="en-US" sz="5400">
                <a:solidFill>
                  <a:srgbClr val="FFFFFF"/>
                </a:solidFill>
              </a:rPr>
              <a:t>Questions?</a:t>
            </a:r>
          </a:p>
        </p:txBody>
      </p:sp>
    </p:spTree>
    <p:extLst>
      <p:ext uri="{BB962C8B-B14F-4D97-AF65-F5344CB8AC3E}">
        <p14:creationId xmlns:p14="http://schemas.microsoft.com/office/powerpoint/2010/main" val="2564587740"/>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1753</TotalTime>
  <Words>671</Words>
  <Application>Microsoft Office PowerPoint</Application>
  <PresentationFormat>Widescreen</PresentationFormat>
  <Paragraphs>65</Paragraphs>
  <Slides>31</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Arial</vt:lpstr>
      <vt:lpstr>Avenir Next LT Pro</vt:lpstr>
      <vt:lpstr>Century Gothic</vt:lpstr>
      <vt:lpstr>Lora</vt:lpstr>
      <vt:lpstr>Posterama</vt:lpstr>
      <vt:lpstr>Times New Roman</vt:lpstr>
      <vt:lpstr>Wingdings 3</vt:lpstr>
      <vt:lpstr>SplashVTI</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water</vt:lpstr>
      <vt:lpstr>PowerPoint Presentation</vt:lpstr>
      <vt:lpstr>PowerPoint Presentation</vt:lpstr>
      <vt:lpstr>PowerPoint Presentation</vt:lpstr>
      <vt:lpstr>PowerPoint Presentation</vt:lpstr>
      <vt:lpstr>PowerPoint Presentation</vt:lpstr>
      <vt:lpstr>PowerPoint Presentation</vt:lpstr>
      <vt:lpstr>2-Weeks-Ready</vt:lpstr>
      <vt:lpstr>Summer Earthquakes</vt:lpstr>
      <vt:lpstr>Summer Benefits</vt:lpstr>
      <vt:lpstr>PowerPoint Presentation</vt:lpstr>
      <vt:lpstr>Tourism</vt:lpstr>
      <vt:lpstr>PowerPoint Presentation</vt:lpstr>
      <vt:lpstr>PowerPoint Presentation</vt:lpstr>
      <vt:lpstr>Cyanotoxins</vt:lpstr>
      <vt:lpstr>Food</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Good</dc:creator>
  <cp:lastModifiedBy>Bridget Good</cp:lastModifiedBy>
  <cp:revision>1</cp:revision>
  <dcterms:created xsi:type="dcterms:W3CDTF">2023-06-24T13:31:47Z</dcterms:created>
  <dcterms:modified xsi:type="dcterms:W3CDTF">2023-08-27T17:57:22Z</dcterms:modified>
</cp:coreProperties>
</file>