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9" r:id="rId4"/>
    <p:sldId id="305" r:id="rId5"/>
    <p:sldId id="281" r:id="rId6"/>
    <p:sldId id="276" r:id="rId7"/>
    <p:sldId id="303" r:id="rId8"/>
    <p:sldId id="259" r:id="rId9"/>
    <p:sldId id="297" r:id="rId10"/>
    <p:sldId id="260" r:id="rId11"/>
    <p:sldId id="306" r:id="rId12"/>
    <p:sldId id="294" r:id="rId13"/>
    <p:sldId id="273" r:id="rId14"/>
    <p:sldId id="298" r:id="rId15"/>
    <p:sldId id="299" r:id="rId16"/>
    <p:sldId id="300" r:id="rId17"/>
    <p:sldId id="296" r:id="rId18"/>
    <p:sldId id="261" r:id="rId19"/>
    <p:sldId id="271" r:id="rId20"/>
    <p:sldId id="270" r:id="rId21"/>
    <p:sldId id="269" r:id="rId22"/>
    <p:sldId id="307" r:id="rId23"/>
    <p:sldId id="268" r:id="rId24"/>
    <p:sldId id="274" r:id="rId25"/>
    <p:sldId id="272" r:id="rId26"/>
    <p:sldId id="267" r:id="rId27"/>
    <p:sldId id="275" r:id="rId28"/>
    <p:sldId id="293" r:id="rId29"/>
    <p:sldId id="289" r:id="rId30"/>
    <p:sldId id="290" r:id="rId31"/>
    <p:sldId id="291" r:id="rId32"/>
    <p:sldId id="302" r:id="rId33"/>
    <p:sldId id="292" r:id="rId34"/>
    <p:sldId id="309" r:id="rId35"/>
    <p:sldId id="310" r:id="rId36"/>
    <p:sldId id="311" r:id="rId37"/>
    <p:sldId id="312" r:id="rId38"/>
    <p:sldId id="313"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0" d="100"/>
          <a:sy n="110" d="100"/>
        </p:scale>
        <p:origin x="630"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dget Good" userId="3106df7fe09c96aa" providerId="LiveId" clId="{E8FE20FB-090E-4FEB-AB1C-E9F242AA4B70}"/>
    <pc:docChg chg="undo redo custSel addSld delSld modSld sldOrd">
      <pc:chgData name="Bridget Good" userId="3106df7fe09c96aa" providerId="LiveId" clId="{E8FE20FB-090E-4FEB-AB1C-E9F242AA4B70}" dt="2023-06-19T01:42:42.553" v="213" actId="20577"/>
      <pc:docMkLst>
        <pc:docMk/>
      </pc:docMkLst>
      <pc:sldChg chg="del">
        <pc:chgData name="Bridget Good" userId="3106df7fe09c96aa" providerId="LiveId" clId="{E8FE20FB-090E-4FEB-AB1C-E9F242AA4B70}" dt="2023-06-16T22:36:12.478" v="132" actId="47"/>
        <pc:sldMkLst>
          <pc:docMk/>
          <pc:sldMk cId="4075549233" sldId="262"/>
        </pc:sldMkLst>
      </pc:sldChg>
      <pc:sldChg chg="del">
        <pc:chgData name="Bridget Good" userId="3106df7fe09c96aa" providerId="LiveId" clId="{E8FE20FB-090E-4FEB-AB1C-E9F242AA4B70}" dt="2023-06-16T22:36:11.395" v="131" actId="47"/>
        <pc:sldMkLst>
          <pc:docMk/>
          <pc:sldMk cId="262532186" sldId="263"/>
        </pc:sldMkLst>
      </pc:sldChg>
      <pc:sldChg chg="del">
        <pc:chgData name="Bridget Good" userId="3106df7fe09c96aa" providerId="LiveId" clId="{E8FE20FB-090E-4FEB-AB1C-E9F242AA4B70}" dt="2023-06-16T22:36:10.529" v="130" actId="47"/>
        <pc:sldMkLst>
          <pc:docMk/>
          <pc:sldMk cId="3004349443" sldId="264"/>
        </pc:sldMkLst>
      </pc:sldChg>
      <pc:sldChg chg="del">
        <pc:chgData name="Bridget Good" userId="3106df7fe09c96aa" providerId="LiveId" clId="{E8FE20FB-090E-4FEB-AB1C-E9F242AA4B70}" dt="2023-06-16T22:36:09.586" v="129" actId="47"/>
        <pc:sldMkLst>
          <pc:docMk/>
          <pc:sldMk cId="592445977" sldId="265"/>
        </pc:sldMkLst>
      </pc:sldChg>
      <pc:sldChg chg="del">
        <pc:chgData name="Bridget Good" userId="3106df7fe09c96aa" providerId="LiveId" clId="{E8FE20FB-090E-4FEB-AB1C-E9F242AA4B70}" dt="2023-06-16T22:36:08.502" v="128" actId="47"/>
        <pc:sldMkLst>
          <pc:docMk/>
          <pc:sldMk cId="2485243254" sldId="266"/>
        </pc:sldMkLst>
      </pc:sldChg>
      <pc:sldChg chg="ord">
        <pc:chgData name="Bridget Good" userId="3106df7fe09c96aa" providerId="LiveId" clId="{E8FE20FB-090E-4FEB-AB1C-E9F242AA4B70}" dt="2023-06-16T22:18:57.719" v="2"/>
        <pc:sldMkLst>
          <pc:docMk/>
          <pc:sldMk cId="303645692" sldId="292"/>
        </pc:sldMkLst>
      </pc:sldChg>
      <pc:sldChg chg="del">
        <pc:chgData name="Bridget Good" userId="3106df7fe09c96aa" providerId="LiveId" clId="{E8FE20FB-090E-4FEB-AB1C-E9F242AA4B70}" dt="2023-06-16T22:36:14.504" v="133" actId="47"/>
        <pc:sldMkLst>
          <pc:docMk/>
          <pc:sldMk cId="4081922362" sldId="304"/>
        </pc:sldMkLst>
      </pc:sldChg>
      <pc:sldChg chg="addSp modSp add mod">
        <pc:chgData name="Bridget Good" userId="3106df7fe09c96aa" providerId="LiveId" clId="{E8FE20FB-090E-4FEB-AB1C-E9F242AA4B70}" dt="2023-06-19T01:42:42.553" v="213" actId="20577"/>
        <pc:sldMkLst>
          <pc:docMk/>
          <pc:sldMk cId="2741456721" sldId="309"/>
        </pc:sldMkLst>
        <pc:spChg chg="add mod">
          <ac:chgData name="Bridget Good" userId="3106df7fe09c96aa" providerId="LiveId" clId="{E8FE20FB-090E-4FEB-AB1C-E9F242AA4B70}" dt="2023-06-19T01:40:37.626" v="175" actId="1076"/>
          <ac:spMkLst>
            <pc:docMk/>
            <pc:sldMk cId="2741456721" sldId="309"/>
            <ac:spMk id="2" creationId="{11983DE7-D88D-0052-D1FF-32C2DB59247F}"/>
          </ac:spMkLst>
        </pc:spChg>
        <pc:spChg chg="add mod">
          <ac:chgData name="Bridget Good" userId="3106df7fe09c96aa" providerId="LiveId" clId="{E8FE20FB-090E-4FEB-AB1C-E9F242AA4B70}" dt="2023-06-19T01:40:34.112" v="174" actId="1076"/>
          <ac:spMkLst>
            <pc:docMk/>
            <pc:sldMk cId="2741456721" sldId="309"/>
            <ac:spMk id="3" creationId="{54245E03-6B1A-C367-4782-F3A3C929524C}"/>
          </ac:spMkLst>
        </pc:spChg>
        <pc:spChg chg="add mod">
          <ac:chgData name="Bridget Good" userId="3106df7fe09c96aa" providerId="LiveId" clId="{E8FE20FB-090E-4FEB-AB1C-E9F242AA4B70}" dt="2023-06-19T01:40:13.668" v="170" actId="20577"/>
          <ac:spMkLst>
            <pc:docMk/>
            <pc:sldMk cId="2741456721" sldId="309"/>
            <ac:spMk id="14" creationId="{E9E2BA65-0557-6D01-19FD-58296AD659FD}"/>
          </ac:spMkLst>
        </pc:spChg>
        <pc:spChg chg="add mod">
          <ac:chgData name="Bridget Good" userId="3106df7fe09c96aa" providerId="LiveId" clId="{E8FE20FB-090E-4FEB-AB1C-E9F242AA4B70}" dt="2023-06-19T01:40:51.392" v="183" actId="20577"/>
          <ac:spMkLst>
            <pc:docMk/>
            <pc:sldMk cId="2741456721" sldId="309"/>
            <ac:spMk id="15" creationId="{8620AC5D-E6A0-FE45-1501-8CBF4B046600}"/>
          </ac:spMkLst>
        </pc:spChg>
        <pc:spChg chg="add mod">
          <ac:chgData name="Bridget Good" userId="3106df7fe09c96aa" providerId="LiveId" clId="{E8FE20FB-090E-4FEB-AB1C-E9F242AA4B70}" dt="2023-06-19T01:41:22.445" v="187" actId="20577"/>
          <ac:spMkLst>
            <pc:docMk/>
            <pc:sldMk cId="2741456721" sldId="309"/>
            <ac:spMk id="16" creationId="{60502847-AC73-4D4B-4DEA-911BC262589D}"/>
          </ac:spMkLst>
        </pc:spChg>
        <pc:spChg chg="add mod">
          <ac:chgData name="Bridget Good" userId="3106df7fe09c96aa" providerId="LiveId" clId="{E8FE20FB-090E-4FEB-AB1C-E9F242AA4B70}" dt="2023-06-19T01:41:49.601" v="197" actId="20577"/>
          <ac:spMkLst>
            <pc:docMk/>
            <pc:sldMk cId="2741456721" sldId="309"/>
            <ac:spMk id="17" creationId="{71F9964F-6EFD-D287-09BA-3119B9797716}"/>
          </ac:spMkLst>
        </pc:spChg>
        <pc:spChg chg="add mod">
          <ac:chgData name="Bridget Good" userId="3106df7fe09c96aa" providerId="LiveId" clId="{E8FE20FB-090E-4FEB-AB1C-E9F242AA4B70}" dt="2023-06-19T01:42:14.704" v="207" actId="20577"/>
          <ac:spMkLst>
            <pc:docMk/>
            <pc:sldMk cId="2741456721" sldId="309"/>
            <ac:spMk id="18" creationId="{73C82643-2CB7-AA97-05F0-177A4F4E4F9E}"/>
          </ac:spMkLst>
        </pc:spChg>
        <pc:spChg chg="add mod">
          <ac:chgData name="Bridget Good" userId="3106df7fe09c96aa" providerId="LiveId" clId="{E8FE20FB-090E-4FEB-AB1C-E9F242AA4B70}" dt="2023-06-19T01:42:42.553" v="213" actId="20577"/>
          <ac:spMkLst>
            <pc:docMk/>
            <pc:sldMk cId="2741456721" sldId="309"/>
            <ac:spMk id="19" creationId="{AF9B7BCA-B5A0-D430-CBD6-1EED0FD910BB}"/>
          </ac:spMkLst>
        </pc:spChg>
        <pc:picChg chg="mod">
          <ac:chgData name="Bridget Good" userId="3106df7fe09c96aa" providerId="LiveId" clId="{E8FE20FB-090E-4FEB-AB1C-E9F242AA4B70}" dt="2023-06-16T22:31:01.637" v="41" actId="1440"/>
          <ac:picMkLst>
            <pc:docMk/>
            <pc:sldMk cId="2741456721" sldId="309"/>
            <ac:picMk id="4" creationId="{115B6315-9514-BF7B-F91E-13FB77D0B923}"/>
          </ac:picMkLst>
        </pc:picChg>
        <pc:picChg chg="mod">
          <ac:chgData name="Bridget Good" userId="3106df7fe09c96aa" providerId="LiveId" clId="{E8FE20FB-090E-4FEB-AB1C-E9F242AA4B70}" dt="2023-06-16T22:31:01.637" v="41" actId="1440"/>
          <ac:picMkLst>
            <pc:docMk/>
            <pc:sldMk cId="2741456721" sldId="309"/>
            <ac:picMk id="5" creationId="{E4A127C5-F225-7EDD-9A29-82C515FAD01D}"/>
          </ac:picMkLst>
        </pc:picChg>
        <pc:picChg chg="mod">
          <ac:chgData name="Bridget Good" userId="3106df7fe09c96aa" providerId="LiveId" clId="{E8FE20FB-090E-4FEB-AB1C-E9F242AA4B70}" dt="2023-06-16T22:31:01.637" v="41" actId="1440"/>
          <ac:picMkLst>
            <pc:docMk/>
            <pc:sldMk cId="2741456721" sldId="309"/>
            <ac:picMk id="6" creationId="{23BA0417-FD06-4D56-83CA-E71EDB98C17D}"/>
          </ac:picMkLst>
        </pc:picChg>
        <pc:picChg chg="mod">
          <ac:chgData name="Bridget Good" userId="3106df7fe09c96aa" providerId="LiveId" clId="{E8FE20FB-090E-4FEB-AB1C-E9F242AA4B70}" dt="2023-06-16T22:31:01.637" v="41" actId="1440"/>
          <ac:picMkLst>
            <pc:docMk/>
            <pc:sldMk cId="2741456721" sldId="309"/>
            <ac:picMk id="7" creationId="{BEC5EF36-3DE7-F6F6-1268-C22C7FA81139}"/>
          </ac:picMkLst>
        </pc:picChg>
        <pc:picChg chg="mod">
          <ac:chgData name="Bridget Good" userId="3106df7fe09c96aa" providerId="LiveId" clId="{E8FE20FB-090E-4FEB-AB1C-E9F242AA4B70}" dt="2023-06-16T22:31:01.637" v="41" actId="1440"/>
          <ac:picMkLst>
            <pc:docMk/>
            <pc:sldMk cId="2741456721" sldId="309"/>
            <ac:picMk id="8" creationId="{A04BD911-0A4D-C3C5-630E-D2BF3EF4FC66}"/>
          </ac:picMkLst>
        </pc:picChg>
        <pc:picChg chg="mod">
          <ac:chgData name="Bridget Good" userId="3106df7fe09c96aa" providerId="LiveId" clId="{E8FE20FB-090E-4FEB-AB1C-E9F242AA4B70}" dt="2023-06-16T22:31:01.637" v="41" actId="1440"/>
          <ac:picMkLst>
            <pc:docMk/>
            <pc:sldMk cId="2741456721" sldId="309"/>
            <ac:picMk id="9" creationId="{479E6E5C-7ED8-9729-3E33-2B2EE87803B4}"/>
          </ac:picMkLst>
        </pc:picChg>
        <pc:picChg chg="mod">
          <ac:chgData name="Bridget Good" userId="3106df7fe09c96aa" providerId="LiveId" clId="{E8FE20FB-090E-4FEB-AB1C-E9F242AA4B70}" dt="2023-06-16T22:31:01.637" v="41" actId="1440"/>
          <ac:picMkLst>
            <pc:docMk/>
            <pc:sldMk cId="2741456721" sldId="309"/>
            <ac:picMk id="10" creationId="{788B901B-752A-634B-D60F-8183544C338D}"/>
          </ac:picMkLst>
        </pc:picChg>
        <pc:picChg chg="mod">
          <ac:chgData name="Bridget Good" userId="3106df7fe09c96aa" providerId="LiveId" clId="{E8FE20FB-090E-4FEB-AB1C-E9F242AA4B70}" dt="2023-06-16T22:31:01.637" v="41" actId="1440"/>
          <ac:picMkLst>
            <pc:docMk/>
            <pc:sldMk cId="2741456721" sldId="309"/>
            <ac:picMk id="11" creationId="{3E31B175-37C9-1010-B4ED-C91FD9A828FF}"/>
          </ac:picMkLst>
        </pc:picChg>
        <pc:picChg chg="mod">
          <ac:chgData name="Bridget Good" userId="3106df7fe09c96aa" providerId="LiveId" clId="{E8FE20FB-090E-4FEB-AB1C-E9F242AA4B70}" dt="2023-06-16T22:31:01.637" v="41" actId="1440"/>
          <ac:picMkLst>
            <pc:docMk/>
            <pc:sldMk cId="2741456721" sldId="309"/>
            <ac:picMk id="12" creationId="{CD04C823-D373-0E4D-FC93-5D591D6478FC}"/>
          </ac:picMkLst>
        </pc:picChg>
        <pc:picChg chg="mod">
          <ac:chgData name="Bridget Good" userId="3106df7fe09c96aa" providerId="LiveId" clId="{E8FE20FB-090E-4FEB-AB1C-E9F242AA4B70}" dt="2023-06-16T22:31:01.637" v="41" actId="1440"/>
          <ac:picMkLst>
            <pc:docMk/>
            <pc:sldMk cId="2741456721" sldId="309"/>
            <ac:picMk id="13" creationId="{E7D93FA0-0B1F-EF27-CD9C-BBBEA85E00AB}"/>
          </ac:picMkLst>
        </pc:picChg>
      </pc:sldChg>
      <pc:sldChg chg="addSp delSp modSp add mod replId">
        <pc:chgData name="Bridget Good" userId="3106df7fe09c96aa" providerId="LiveId" clId="{E8FE20FB-090E-4FEB-AB1C-E9F242AA4B70}" dt="2023-06-16T22:31:06.370" v="42" actId="1440"/>
        <pc:sldMkLst>
          <pc:docMk/>
          <pc:sldMk cId="1038046350" sldId="310"/>
        </pc:sldMkLst>
        <pc:picChg chg="add mod">
          <ac:chgData name="Bridget Good" userId="3106df7fe09c96aa" providerId="LiveId" clId="{E8FE20FB-090E-4FEB-AB1C-E9F242AA4B70}" dt="2023-06-16T22:31:06.370" v="42" actId="1440"/>
          <ac:picMkLst>
            <pc:docMk/>
            <pc:sldMk cId="1038046350" sldId="310"/>
            <ac:picMk id="2" creationId="{3FD04DA0-DA71-BE56-A828-BA7DD01DC61F}"/>
          </ac:picMkLst>
        </pc:picChg>
        <pc:picChg chg="mod">
          <ac:chgData name="Bridget Good" userId="3106df7fe09c96aa" providerId="LiveId" clId="{E8FE20FB-090E-4FEB-AB1C-E9F242AA4B70}" dt="2023-06-16T22:31:06.370" v="42" actId="1440"/>
          <ac:picMkLst>
            <pc:docMk/>
            <pc:sldMk cId="1038046350" sldId="310"/>
            <ac:picMk id="4" creationId="{6F4BF2EF-1BC0-BBCA-4AD0-65B02CBCB620}"/>
          </ac:picMkLst>
        </pc:picChg>
        <pc:picChg chg="mod">
          <ac:chgData name="Bridget Good" userId="3106df7fe09c96aa" providerId="LiveId" clId="{E8FE20FB-090E-4FEB-AB1C-E9F242AA4B70}" dt="2023-06-16T22:31:06.370" v="42" actId="1440"/>
          <ac:picMkLst>
            <pc:docMk/>
            <pc:sldMk cId="1038046350" sldId="310"/>
            <ac:picMk id="5" creationId="{CADFE348-1C93-FC09-5AA9-1345F56DA803}"/>
          </ac:picMkLst>
        </pc:picChg>
        <pc:picChg chg="mod">
          <ac:chgData name="Bridget Good" userId="3106df7fe09c96aa" providerId="LiveId" clId="{E8FE20FB-090E-4FEB-AB1C-E9F242AA4B70}" dt="2023-06-16T22:31:06.370" v="42" actId="1440"/>
          <ac:picMkLst>
            <pc:docMk/>
            <pc:sldMk cId="1038046350" sldId="310"/>
            <ac:picMk id="6" creationId="{79A5D31F-BC69-3874-E587-331927271E4F}"/>
          </ac:picMkLst>
        </pc:picChg>
        <pc:picChg chg="mod">
          <ac:chgData name="Bridget Good" userId="3106df7fe09c96aa" providerId="LiveId" clId="{E8FE20FB-090E-4FEB-AB1C-E9F242AA4B70}" dt="2023-06-16T22:31:06.370" v="42" actId="1440"/>
          <ac:picMkLst>
            <pc:docMk/>
            <pc:sldMk cId="1038046350" sldId="310"/>
            <ac:picMk id="7" creationId="{6A89407D-ECA2-1EAF-891F-B5E9B02F8767}"/>
          </ac:picMkLst>
        </pc:picChg>
        <pc:picChg chg="mod">
          <ac:chgData name="Bridget Good" userId="3106df7fe09c96aa" providerId="LiveId" clId="{E8FE20FB-090E-4FEB-AB1C-E9F242AA4B70}" dt="2023-06-16T22:31:06.370" v="42" actId="1440"/>
          <ac:picMkLst>
            <pc:docMk/>
            <pc:sldMk cId="1038046350" sldId="310"/>
            <ac:picMk id="8" creationId="{CD48C300-C87C-A88B-A79A-6B6DCA195A5E}"/>
          </ac:picMkLst>
        </pc:picChg>
        <pc:picChg chg="del">
          <ac:chgData name="Bridget Good" userId="3106df7fe09c96aa" providerId="LiveId" clId="{E8FE20FB-090E-4FEB-AB1C-E9F242AA4B70}" dt="2023-06-16T22:20:03.120" v="6" actId="478"/>
          <ac:picMkLst>
            <pc:docMk/>
            <pc:sldMk cId="1038046350" sldId="310"/>
            <ac:picMk id="9" creationId="{80D06F33-00D0-C5D1-D74E-3CCE0DB458BB}"/>
          </ac:picMkLst>
        </pc:picChg>
        <pc:picChg chg="mod">
          <ac:chgData name="Bridget Good" userId="3106df7fe09c96aa" providerId="LiveId" clId="{E8FE20FB-090E-4FEB-AB1C-E9F242AA4B70}" dt="2023-06-16T22:31:06.370" v="42" actId="1440"/>
          <ac:picMkLst>
            <pc:docMk/>
            <pc:sldMk cId="1038046350" sldId="310"/>
            <ac:picMk id="10" creationId="{9101B8D5-3B6E-2932-9AF4-F27063F029BE}"/>
          </ac:picMkLst>
        </pc:picChg>
        <pc:picChg chg="mod">
          <ac:chgData name="Bridget Good" userId="3106df7fe09c96aa" providerId="LiveId" clId="{E8FE20FB-090E-4FEB-AB1C-E9F242AA4B70}" dt="2023-06-16T22:31:06.370" v="42" actId="1440"/>
          <ac:picMkLst>
            <pc:docMk/>
            <pc:sldMk cId="1038046350" sldId="310"/>
            <ac:picMk id="11" creationId="{0B011729-4A9E-E3AC-45EB-7CC5C9884A06}"/>
          </ac:picMkLst>
        </pc:picChg>
        <pc:picChg chg="mod">
          <ac:chgData name="Bridget Good" userId="3106df7fe09c96aa" providerId="LiveId" clId="{E8FE20FB-090E-4FEB-AB1C-E9F242AA4B70}" dt="2023-06-16T22:31:06.370" v="42" actId="1440"/>
          <ac:picMkLst>
            <pc:docMk/>
            <pc:sldMk cId="1038046350" sldId="310"/>
            <ac:picMk id="12" creationId="{2A8793E1-267E-F6F3-51C0-0D25407A5BF1}"/>
          </ac:picMkLst>
        </pc:picChg>
        <pc:picChg chg="mod">
          <ac:chgData name="Bridget Good" userId="3106df7fe09c96aa" providerId="LiveId" clId="{E8FE20FB-090E-4FEB-AB1C-E9F242AA4B70}" dt="2023-06-16T22:31:06.370" v="42" actId="1440"/>
          <ac:picMkLst>
            <pc:docMk/>
            <pc:sldMk cId="1038046350" sldId="310"/>
            <ac:picMk id="13" creationId="{612B4202-604B-1D89-03C9-0849190EAD31}"/>
          </ac:picMkLst>
        </pc:picChg>
      </pc:sldChg>
      <pc:sldChg chg="addSp delSp modSp add mod replId">
        <pc:chgData name="Bridget Good" userId="3106df7fe09c96aa" providerId="LiveId" clId="{E8FE20FB-090E-4FEB-AB1C-E9F242AA4B70}" dt="2023-06-16T22:31:10.053" v="43" actId="1440"/>
        <pc:sldMkLst>
          <pc:docMk/>
          <pc:sldMk cId="1792418431" sldId="311"/>
        </pc:sldMkLst>
        <pc:picChg chg="add mod">
          <ac:chgData name="Bridget Good" userId="3106df7fe09c96aa" providerId="LiveId" clId="{E8FE20FB-090E-4FEB-AB1C-E9F242AA4B70}" dt="2023-06-16T22:31:10.053" v="43" actId="1440"/>
          <ac:picMkLst>
            <pc:docMk/>
            <pc:sldMk cId="1792418431" sldId="311"/>
            <ac:picMk id="2" creationId="{3CC69BE7-A22F-01EC-A868-96FF69AB4D0B}"/>
          </ac:picMkLst>
        </pc:picChg>
        <pc:picChg chg="add mod">
          <ac:chgData name="Bridget Good" userId="3106df7fe09c96aa" providerId="LiveId" clId="{E8FE20FB-090E-4FEB-AB1C-E9F242AA4B70}" dt="2023-06-16T22:31:10.053" v="43" actId="1440"/>
          <ac:picMkLst>
            <pc:docMk/>
            <pc:sldMk cId="1792418431" sldId="311"/>
            <ac:picMk id="3" creationId="{EADA8CD6-37FF-26EC-CC68-3DE83D8719CE}"/>
          </ac:picMkLst>
        </pc:picChg>
        <pc:picChg chg="del">
          <ac:chgData name="Bridget Good" userId="3106df7fe09c96aa" providerId="LiveId" clId="{E8FE20FB-090E-4FEB-AB1C-E9F242AA4B70}" dt="2023-06-16T22:20:24.051" v="8" actId="21"/>
          <ac:picMkLst>
            <pc:docMk/>
            <pc:sldMk cId="1792418431" sldId="311"/>
            <ac:picMk id="4" creationId="{1113CBD8-3B80-2E57-E513-E698AE352532}"/>
          </ac:picMkLst>
        </pc:picChg>
        <pc:picChg chg="del">
          <ac:chgData name="Bridget Good" userId="3106df7fe09c96aa" providerId="LiveId" clId="{E8FE20FB-090E-4FEB-AB1C-E9F242AA4B70}" dt="2023-06-16T22:19:48.355" v="5" actId="478"/>
          <ac:picMkLst>
            <pc:docMk/>
            <pc:sldMk cId="1792418431" sldId="311"/>
            <ac:picMk id="5" creationId="{7AAFBC28-A9B3-7178-BFCD-1DDD8E9BE598}"/>
          </ac:picMkLst>
        </pc:picChg>
        <pc:picChg chg="mod">
          <ac:chgData name="Bridget Good" userId="3106df7fe09c96aa" providerId="LiveId" clId="{E8FE20FB-090E-4FEB-AB1C-E9F242AA4B70}" dt="2023-06-16T22:31:10.053" v="43" actId="1440"/>
          <ac:picMkLst>
            <pc:docMk/>
            <pc:sldMk cId="1792418431" sldId="311"/>
            <ac:picMk id="6" creationId="{61D20BB7-7682-6D89-5532-97891BA015A8}"/>
          </ac:picMkLst>
        </pc:picChg>
        <pc:picChg chg="mod">
          <ac:chgData name="Bridget Good" userId="3106df7fe09c96aa" providerId="LiveId" clId="{E8FE20FB-090E-4FEB-AB1C-E9F242AA4B70}" dt="2023-06-16T22:31:10.053" v="43" actId="1440"/>
          <ac:picMkLst>
            <pc:docMk/>
            <pc:sldMk cId="1792418431" sldId="311"/>
            <ac:picMk id="7" creationId="{D64BC55B-8D9F-4590-4233-224E351E399E}"/>
          </ac:picMkLst>
        </pc:picChg>
        <pc:picChg chg="mod">
          <ac:chgData name="Bridget Good" userId="3106df7fe09c96aa" providerId="LiveId" clId="{E8FE20FB-090E-4FEB-AB1C-E9F242AA4B70}" dt="2023-06-16T22:31:10.053" v="43" actId="1440"/>
          <ac:picMkLst>
            <pc:docMk/>
            <pc:sldMk cId="1792418431" sldId="311"/>
            <ac:picMk id="8" creationId="{8B24CAD6-9C2A-875D-FDC6-A1D2D2DE21FA}"/>
          </ac:picMkLst>
        </pc:picChg>
        <pc:picChg chg="mod">
          <ac:chgData name="Bridget Good" userId="3106df7fe09c96aa" providerId="LiveId" clId="{E8FE20FB-090E-4FEB-AB1C-E9F242AA4B70}" dt="2023-06-16T22:31:10.053" v="43" actId="1440"/>
          <ac:picMkLst>
            <pc:docMk/>
            <pc:sldMk cId="1792418431" sldId="311"/>
            <ac:picMk id="9" creationId="{4DF38506-96D6-E75E-193A-304841E02555}"/>
          </ac:picMkLst>
        </pc:picChg>
        <pc:picChg chg="mod">
          <ac:chgData name="Bridget Good" userId="3106df7fe09c96aa" providerId="LiveId" clId="{E8FE20FB-090E-4FEB-AB1C-E9F242AA4B70}" dt="2023-06-16T22:31:10.053" v="43" actId="1440"/>
          <ac:picMkLst>
            <pc:docMk/>
            <pc:sldMk cId="1792418431" sldId="311"/>
            <ac:picMk id="10" creationId="{74D16CB1-461B-87F4-BC3F-FB6F94F69ED6}"/>
          </ac:picMkLst>
        </pc:picChg>
        <pc:picChg chg="mod">
          <ac:chgData name="Bridget Good" userId="3106df7fe09c96aa" providerId="LiveId" clId="{E8FE20FB-090E-4FEB-AB1C-E9F242AA4B70}" dt="2023-06-16T22:31:10.053" v="43" actId="1440"/>
          <ac:picMkLst>
            <pc:docMk/>
            <pc:sldMk cId="1792418431" sldId="311"/>
            <ac:picMk id="11" creationId="{3F2F5513-C9DF-2AE6-AA4E-E9C414EFC035}"/>
          </ac:picMkLst>
        </pc:picChg>
        <pc:picChg chg="mod">
          <ac:chgData name="Bridget Good" userId="3106df7fe09c96aa" providerId="LiveId" clId="{E8FE20FB-090E-4FEB-AB1C-E9F242AA4B70}" dt="2023-06-16T22:31:10.053" v="43" actId="1440"/>
          <ac:picMkLst>
            <pc:docMk/>
            <pc:sldMk cId="1792418431" sldId="311"/>
            <ac:picMk id="12" creationId="{D342B015-EA0E-B660-38BB-423672960F90}"/>
          </ac:picMkLst>
        </pc:picChg>
        <pc:picChg chg="mod">
          <ac:chgData name="Bridget Good" userId="3106df7fe09c96aa" providerId="LiveId" clId="{E8FE20FB-090E-4FEB-AB1C-E9F242AA4B70}" dt="2023-06-16T22:31:10.053" v="43" actId="1440"/>
          <ac:picMkLst>
            <pc:docMk/>
            <pc:sldMk cId="1792418431" sldId="311"/>
            <ac:picMk id="13" creationId="{4003DCC3-1F08-9C3C-6F8B-770BE029776A}"/>
          </ac:picMkLst>
        </pc:picChg>
      </pc:sldChg>
      <pc:sldChg chg="addSp delSp modSp add mod replId">
        <pc:chgData name="Bridget Good" userId="3106df7fe09c96aa" providerId="LiveId" clId="{E8FE20FB-090E-4FEB-AB1C-E9F242AA4B70}" dt="2023-06-16T22:31:14.409" v="44" actId="1440"/>
        <pc:sldMkLst>
          <pc:docMk/>
          <pc:sldMk cId="838430678" sldId="312"/>
        </pc:sldMkLst>
        <pc:picChg chg="add mod">
          <ac:chgData name="Bridget Good" userId="3106df7fe09c96aa" providerId="LiveId" clId="{E8FE20FB-090E-4FEB-AB1C-E9F242AA4B70}" dt="2023-06-16T22:31:14.409" v="44" actId="1440"/>
          <ac:picMkLst>
            <pc:docMk/>
            <pc:sldMk cId="838430678" sldId="312"/>
            <ac:picMk id="2" creationId="{1C17ADD2-72F6-3661-345C-0E99EB61A082}"/>
          </ac:picMkLst>
        </pc:picChg>
        <pc:picChg chg="add mod">
          <ac:chgData name="Bridget Good" userId="3106df7fe09c96aa" providerId="LiveId" clId="{E8FE20FB-090E-4FEB-AB1C-E9F242AA4B70}" dt="2023-06-16T22:31:14.409" v="44" actId="1440"/>
          <ac:picMkLst>
            <pc:docMk/>
            <pc:sldMk cId="838430678" sldId="312"/>
            <ac:picMk id="3" creationId="{D279DEAF-75DF-58EA-20BC-47B4A9B3BA30}"/>
          </ac:picMkLst>
        </pc:picChg>
        <pc:picChg chg="del">
          <ac:chgData name="Bridget Good" userId="3106df7fe09c96aa" providerId="LiveId" clId="{E8FE20FB-090E-4FEB-AB1C-E9F242AA4B70}" dt="2023-06-16T22:21:40.389" v="16" actId="21"/>
          <ac:picMkLst>
            <pc:docMk/>
            <pc:sldMk cId="838430678" sldId="312"/>
            <ac:picMk id="4" creationId="{309B1577-7128-47D0-289F-514BFECDE8E0}"/>
          </ac:picMkLst>
        </pc:picChg>
        <pc:picChg chg="del">
          <ac:chgData name="Bridget Good" userId="3106df7fe09c96aa" providerId="LiveId" clId="{E8FE20FB-090E-4FEB-AB1C-E9F242AA4B70}" dt="2023-06-16T22:21:40.389" v="16" actId="21"/>
          <ac:picMkLst>
            <pc:docMk/>
            <pc:sldMk cId="838430678" sldId="312"/>
            <ac:picMk id="5" creationId="{E94F6BBC-CD26-0168-6EFC-2BDCD82AAB75}"/>
          </ac:picMkLst>
        </pc:picChg>
        <pc:picChg chg="mod">
          <ac:chgData name="Bridget Good" userId="3106df7fe09c96aa" providerId="LiveId" clId="{E8FE20FB-090E-4FEB-AB1C-E9F242AA4B70}" dt="2023-06-16T22:31:14.409" v="44" actId="1440"/>
          <ac:picMkLst>
            <pc:docMk/>
            <pc:sldMk cId="838430678" sldId="312"/>
            <ac:picMk id="6" creationId="{24A56E14-4D1C-6815-2FA3-A6FAD8A54B0F}"/>
          </ac:picMkLst>
        </pc:picChg>
        <pc:picChg chg="mod">
          <ac:chgData name="Bridget Good" userId="3106df7fe09c96aa" providerId="LiveId" clId="{E8FE20FB-090E-4FEB-AB1C-E9F242AA4B70}" dt="2023-06-16T22:31:14.409" v="44" actId="1440"/>
          <ac:picMkLst>
            <pc:docMk/>
            <pc:sldMk cId="838430678" sldId="312"/>
            <ac:picMk id="7" creationId="{68A4723A-1890-A5EB-AF45-1CEDF4F2B4C6}"/>
          </ac:picMkLst>
        </pc:picChg>
        <pc:picChg chg="mod">
          <ac:chgData name="Bridget Good" userId="3106df7fe09c96aa" providerId="LiveId" clId="{E8FE20FB-090E-4FEB-AB1C-E9F242AA4B70}" dt="2023-06-16T22:31:14.409" v="44" actId="1440"/>
          <ac:picMkLst>
            <pc:docMk/>
            <pc:sldMk cId="838430678" sldId="312"/>
            <ac:picMk id="8" creationId="{E83215DA-BD31-F7F1-141C-66301FA71D3F}"/>
          </ac:picMkLst>
        </pc:picChg>
        <pc:picChg chg="mod">
          <ac:chgData name="Bridget Good" userId="3106df7fe09c96aa" providerId="LiveId" clId="{E8FE20FB-090E-4FEB-AB1C-E9F242AA4B70}" dt="2023-06-16T22:31:14.409" v="44" actId="1440"/>
          <ac:picMkLst>
            <pc:docMk/>
            <pc:sldMk cId="838430678" sldId="312"/>
            <ac:picMk id="9" creationId="{1DBECBA5-1010-420D-672F-2C823A282EC8}"/>
          </ac:picMkLst>
        </pc:picChg>
        <pc:picChg chg="mod">
          <ac:chgData name="Bridget Good" userId="3106df7fe09c96aa" providerId="LiveId" clId="{E8FE20FB-090E-4FEB-AB1C-E9F242AA4B70}" dt="2023-06-16T22:31:14.409" v="44" actId="1440"/>
          <ac:picMkLst>
            <pc:docMk/>
            <pc:sldMk cId="838430678" sldId="312"/>
            <ac:picMk id="10" creationId="{D27E2CA4-1CAA-0EB3-9C60-0482820A5571}"/>
          </ac:picMkLst>
        </pc:picChg>
        <pc:picChg chg="mod">
          <ac:chgData name="Bridget Good" userId="3106df7fe09c96aa" providerId="LiveId" clId="{E8FE20FB-090E-4FEB-AB1C-E9F242AA4B70}" dt="2023-06-16T22:31:14.409" v="44" actId="1440"/>
          <ac:picMkLst>
            <pc:docMk/>
            <pc:sldMk cId="838430678" sldId="312"/>
            <ac:picMk id="11" creationId="{A840A597-CFB5-8186-0483-CAA3EF940EDB}"/>
          </ac:picMkLst>
        </pc:picChg>
        <pc:picChg chg="mod">
          <ac:chgData name="Bridget Good" userId="3106df7fe09c96aa" providerId="LiveId" clId="{E8FE20FB-090E-4FEB-AB1C-E9F242AA4B70}" dt="2023-06-16T22:31:14.409" v="44" actId="1440"/>
          <ac:picMkLst>
            <pc:docMk/>
            <pc:sldMk cId="838430678" sldId="312"/>
            <ac:picMk id="12" creationId="{3D6635DA-D49E-8E84-2352-83A7C4175144}"/>
          </ac:picMkLst>
        </pc:picChg>
        <pc:picChg chg="mod">
          <ac:chgData name="Bridget Good" userId="3106df7fe09c96aa" providerId="LiveId" clId="{E8FE20FB-090E-4FEB-AB1C-E9F242AA4B70}" dt="2023-06-16T22:31:14.409" v="44" actId="1440"/>
          <ac:picMkLst>
            <pc:docMk/>
            <pc:sldMk cId="838430678" sldId="312"/>
            <ac:picMk id="13" creationId="{3C42DA13-8E75-FE51-3DB9-1A4C835E96C8}"/>
          </ac:picMkLst>
        </pc:picChg>
      </pc:sldChg>
      <pc:sldChg chg="addSp delSp modSp add mod replId">
        <pc:chgData name="Bridget Good" userId="3106df7fe09c96aa" providerId="LiveId" clId="{E8FE20FB-090E-4FEB-AB1C-E9F242AA4B70}" dt="2023-06-16T22:35:49.131" v="127" actId="20577"/>
        <pc:sldMkLst>
          <pc:docMk/>
          <pc:sldMk cId="828935635" sldId="313"/>
        </pc:sldMkLst>
        <pc:spChg chg="del">
          <ac:chgData name="Bridget Good" userId="3106df7fe09c96aa" providerId="LiveId" clId="{E8FE20FB-090E-4FEB-AB1C-E9F242AA4B70}" dt="2023-06-16T22:23:12.061" v="29" actId="478"/>
          <ac:spMkLst>
            <pc:docMk/>
            <pc:sldMk cId="828935635" sldId="313"/>
            <ac:spMk id="12" creationId="{59A14C20-8241-69E0-2610-22ABDC86AF43}"/>
          </ac:spMkLst>
        </pc:spChg>
        <pc:spChg chg="add mod">
          <ac:chgData name="Bridget Good" userId="3106df7fe09c96aa" providerId="LiveId" clId="{E8FE20FB-090E-4FEB-AB1C-E9F242AA4B70}" dt="2023-06-16T22:34:59.339" v="48" actId="14100"/>
          <ac:spMkLst>
            <pc:docMk/>
            <pc:sldMk cId="828935635" sldId="313"/>
            <ac:spMk id="13" creationId="{7EB7DE89-60EC-4A55-ABBB-080A5079107A}"/>
          </ac:spMkLst>
        </pc:spChg>
        <pc:spChg chg="add mod">
          <ac:chgData name="Bridget Good" userId="3106df7fe09c96aa" providerId="LiveId" clId="{E8FE20FB-090E-4FEB-AB1C-E9F242AA4B70}" dt="2023-06-16T22:35:49.131" v="127" actId="20577"/>
          <ac:spMkLst>
            <pc:docMk/>
            <pc:sldMk cId="828935635" sldId="313"/>
            <ac:spMk id="14" creationId="{D7F698B9-600D-00DE-3290-860F0F0E8179}"/>
          </ac:spMkLst>
        </pc:spChg>
        <pc:picChg chg="add mod">
          <ac:chgData name="Bridget Good" userId="3106df7fe09c96aa" providerId="LiveId" clId="{E8FE20FB-090E-4FEB-AB1C-E9F242AA4B70}" dt="2023-06-16T22:31:22.013" v="45" actId="1440"/>
          <ac:picMkLst>
            <pc:docMk/>
            <pc:sldMk cId="828935635" sldId="313"/>
            <ac:picMk id="2" creationId="{2DC5D8B8-98DE-36D6-BD8D-BE5B8FC378E6}"/>
          </ac:picMkLst>
        </pc:picChg>
        <pc:picChg chg="add mod">
          <ac:chgData name="Bridget Good" userId="3106df7fe09c96aa" providerId="LiveId" clId="{E8FE20FB-090E-4FEB-AB1C-E9F242AA4B70}" dt="2023-06-16T22:31:22.013" v="45" actId="1440"/>
          <ac:picMkLst>
            <pc:docMk/>
            <pc:sldMk cId="828935635" sldId="313"/>
            <ac:picMk id="3" creationId="{110CCAE0-2049-2C46-EB97-3E2C37C66B15}"/>
          </ac:picMkLst>
        </pc:picChg>
        <pc:picChg chg="del">
          <ac:chgData name="Bridget Good" userId="3106df7fe09c96aa" providerId="LiveId" clId="{E8FE20FB-090E-4FEB-AB1C-E9F242AA4B70}" dt="2023-06-16T22:22:22.614" v="22" actId="21"/>
          <ac:picMkLst>
            <pc:docMk/>
            <pc:sldMk cId="828935635" sldId="313"/>
            <ac:picMk id="4" creationId="{6072DC7B-0B43-4ADC-5C14-01C3CA0AC8E1}"/>
          </ac:picMkLst>
        </pc:picChg>
        <pc:picChg chg="del">
          <ac:chgData name="Bridget Good" userId="3106df7fe09c96aa" providerId="LiveId" clId="{E8FE20FB-090E-4FEB-AB1C-E9F242AA4B70}" dt="2023-06-16T22:19:27.616" v="4" actId="478"/>
          <ac:picMkLst>
            <pc:docMk/>
            <pc:sldMk cId="828935635" sldId="313"/>
            <ac:picMk id="5" creationId="{736DF6F6-BE40-DF44-279C-0E3516027214}"/>
          </ac:picMkLst>
        </pc:picChg>
        <pc:picChg chg="del">
          <ac:chgData name="Bridget Good" userId="3106df7fe09c96aa" providerId="LiveId" clId="{E8FE20FB-090E-4FEB-AB1C-E9F242AA4B70}" dt="2023-06-16T22:19:18.976" v="3" actId="478"/>
          <ac:picMkLst>
            <pc:docMk/>
            <pc:sldMk cId="828935635" sldId="313"/>
            <ac:picMk id="6" creationId="{08A5E865-09E3-9E42-52E0-4E8412187A5B}"/>
          </ac:picMkLst>
        </pc:picChg>
        <pc:picChg chg="del">
          <ac:chgData name="Bridget Good" userId="3106df7fe09c96aa" providerId="LiveId" clId="{E8FE20FB-090E-4FEB-AB1C-E9F242AA4B70}" dt="2023-06-16T22:22:22.614" v="22" actId="21"/>
          <ac:picMkLst>
            <pc:docMk/>
            <pc:sldMk cId="828935635" sldId="313"/>
            <ac:picMk id="7" creationId="{253FC5F4-CAE2-C8DF-925C-365CE1BA7A4F}"/>
          </ac:picMkLst>
        </pc:picChg>
        <pc:picChg chg="mod">
          <ac:chgData name="Bridget Good" userId="3106df7fe09c96aa" providerId="LiveId" clId="{E8FE20FB-090E-4FEB-AB1C-E9F242AA4B70}" dt="2023-06-16T22:31:22.013" v="45" actId="1440"/>
          <ac:picMkLst>
            <pc:docMk/>
            <pc:sldMk cId="828935635" sldId="313"/>
            <ac:picMk id="8" creationId="{B9EF7041-D70D-BF21-BD44-BC7F7DCF5CF0}"/>
          </ac:picMkLst>
        </pc:picChg>
        <pc:picChg chg="mod">
          <ac:chgData name="Bridget Good" userId="3106df7fe09c96aa" providerId="LiveId" clId="{E8FE20FB-090E-4FEB-AB1C-E9F242AA4B70}" dt="2023-06-16T22:31:22.013" v="45" actId="1440"/>
          <ac:picMkLst>
            <pc:docMk/>
            <pc:sldMk cId="828935635" sldId="313"/>
            <ac:picMk id="9" creationId="{3509DCD4-717E-A650-E775-30A2FB064060}"/>
          </ac:picMkLst>
        </pc:picChg>
        <pc:picChg chg="add mod">
          <ac:chgData name="Bridget Good" userId="3106df7fe09c96aa" providerId="LiveId" clId="{E8FE20FB-090E-4FEB-AB1C-E9F242AA4B70}" dt="2023-06-16T22:31:22.013" v="45" actId="1440"/>
          <ac:picMkLst>
            <pc:docMk/>
            <pc:sldMk cId="828935635" sldId="313"/>
            <ac:picMk id="10" creationId="{28D38FEA-E226-B98B-4B99-80E9750FE74F}"/>
          </ac:picMkLst>
        </pc:picChg>
        <pc:picChg chg="add mod">
          <ac:chgData name="Bridget Good" userId="3106df7fe09c96aa" providerId="LiveId" clId="{E8FE20FB-090E-4FEB-AB1C-E9F242AA4B70}" dt="2023-06-16T22:31:22.013" v="45" actId="1440"/>
          <ac:picMkLst>
            <pc:docMk/>
            <pc:sldMk cId="828935635" sldId="313"/>
            <ac:picMk id="11" creationId="{02475BCA-D4AF-E130-8234-BF4AF13A7096}"/>
          </ac:picMkLst>
        </pc:picChg>
      </pc:sldChg>
    </pc:docChg>
  </pc:docChgLst>
  <pc:docChgLst>
    <pc:chgData name="Bridget Good" userId="3106df7fe09c96aa" providerId="LiveId" clId="{3942D390-DCB5-4DE2-9A4B-A892A978C66A}"/>
    <pc:docChg chg="delSld">
      <pc:chgData name="Bridget Good" userId="3106df7fe09c96aa" providerId="LiveId" clId="{3942D390-DCB5-4DE2-9A4B-A892A978C66A}" dt="2023-07-26T22:19:37.672" v="10" actId="47"/>
      <pc:docMkLst>
        <pc:docMk/>
      </pc:docMkLst>
      <pc:sldChg chg="del">
        <pc:chgData name="Bridget Good" userId="3106df7fe09c96aa" providerId="LiveId" clId="{3942D390-DCB5-4DE2-9A4B-A892A978C66A}" dt="2023-07-26T22:19:25.269" v="2" actId="47"/>
        <pc:sldMkLst>
          <pc:docMk/>
          <pc:sldMk cId="357221335" sldId="277"/>
        </pc:sldMkLst>
      </pc:sldChg>
      <pc:sldChg chg="del">
        <pc:chgData name="Bridget Good" userId="3106df7fe09c96aa" providerId="LiveId" clId="{3942D390-DCB5-4DE2-9A4B-A892A978C66A}" dt="2023-07-26T22:19:24.487" v="1" actId="47"/>
        <pc:sldMkLst>
          <pc:docMk/>
          <pc:sldMk cId="674160818" sldId="278"/>
        </pc:sldMkLst>
      </pc:sldChg>
      <pc:sldChg chg="del">
        <pc:chgData name="Bridget Good" userId="3106df7fe09c96aa" providerId="LiveId" clId="{3942D390-DCB5-4DE2-9A4B-A892A978C66A}" dt="2023-07-26T22:19:37.672" v="10" actId="47"/>
        <pc:sldMkLst>
          <pc:docMk/>
          <pc:sldMk cId="862491723" sldId="282"/>
        </pc:sldMkLst>
      </pc:sldChg>
      <pc:sldChg chg="del">
        <pc:chgData name="Bridget Good" userId="3106df7fe09c96aa" providerId="LiveId" clId="{3942D390-DCB5-4DE2-9A4B-A892A978C66A}" dt="2023-07-26T22:19:36.937" v="9" actId="47"/>
        <pc:sldMkLst>
          <pc:docMk/>
          <pc:sldMk cId="3220545101" sldId="283"/>
        </pc:sldMkLst>
      </pc:sldChg>
      <pc:sldChg chg="del">
        <pc:chgData name="Bridget Good" userId="3106df7fe09c96aa" providerId="LiveId" clId="{3942D390-DCB5-4DE2-9A4B-A892A978C66A}" dt="2023-07-26T22:19:36.121" v="8" actId="47"/>
        <pc:sldMkLst>
          <pc:docMk/>
          <pc:sldMk cId="2138003135" sldId="284"/>
        </pc:sldMkLst>
      </pc:sldChg>
      <pc:sldChg chg="del">
        <pc:chgData name="Bridget Good" userId="3106df7fe09c96aa" providerId="LiveId" clId="{3942D390-DCB5-4DE2-9A4B-A892A978C66A}" dt="2023-07-26T22:19:34.345" v="6" actId="47"/>
        <pc:sldMkLst>
          <pc:docMk/>
          <pc:sldMk cId="3548362625" sldId="285"/>
        </pc:sldMkLst>
      </pc:sldChg>
      <pc:sldChg chg="del">
        <pc:chgData name="Bridget Good" userId="3106df7fe09c96aa" providerId="LiveId" clId="{3942D390-DCB5-4DE2-9A4B-A892A978C66A}" dt="2023-07-26T22:19:33.446" v="5" actId="47"/>
        <pc:sldMkLst>
          <pc:docMk/>
          <pc:sldMk cId="3506697795" sldId="286"/>
        </pc:sldMkLst>
      </pc:sldChg>
      <pc:sldChg chg="del">
        <pc:chgData name="Bridget Good" userId="3106df7fe09c96aa" providerId="LiveId" clId="{3942D390-DCB5-4DE2-9A4B-A892A978C66A}" dt="2023-07-26T22:19:35.241" v="7" actId="47"/>
        <pc:sldMkLst>
          <pc:docMk/>
          <pc:sldMk cId="2416362446" sldId="287"/>
        </pc:sldMkLst>
      </pc:sldChg>
      <pc:sldChg chg="del">
        <pc:chgData name="Bridget Good" userId="3106df7fe09c96aa" providerId="LiveId" clId="{3942D390-DCB5-4DE2-9A4B-A892A978C66A}" dt="2023-07-26T22:19:32.261" v="4" actId="47"/>
        <pc:sldMkLst>
          <pc:docMk/>
          <pc:sldMk cId="3470607504" sldId="288"/>
        </pc:sldMkLst>
      </pc:sldChg>
      <pc:sldChg chg="del">
        <pc:chgData name="Bridget Good" userId="3106df7fe09c96aa" providerId="LiveId" clId="{3942D390-DCB5-4DE2-9A4B-A892A978C66A}" dt="2023-07-26T22:19:23.120" v="0" actId="47"/>
        <pc:sldMkLst>
          <pc:docMk/>
          <pc:sldMk cId="326389987" sldId="295"/>
        </pc:sldMkLst>
      </pc:sldChg>
      <pc:sldChg chg="del">
        <pc:chgData name="Bridget Good" userId="3106df7fe09c96aa" providerId="LiveId" clId="{3942D390-DCB5-4DE2-9A4B-A892A978C66A}" dt="2023-07-26T22:19:27.202" v="3" actId="47"/>
        <pc:sldMkLst>
          <pc:docMk/>
          <pc:sldMk cId="2874070645" sldId="30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456866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523495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63436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982B88-4148-4588-A9BE-A6EC8E5CDD0B}"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519101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982B88-4148-4588-A9BE-A6EC8E5CDD0B}" type="datetimeFigureOut">
              <a:rPr lang="en-US" smtClean="0"/>
              <a:t>7/26/2023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941929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982B88-4148-4588-A9BE-A6EC8E5CDD0B}" type="datetimeFigureOut">
              <a:rPr lang="en-US" smtClean="0"/>
              <a:t>7/26/2023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893460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982B88-4148-4588-A9BE-A6EC8E5CDD0B}" type="datetimeFigureOut">
              <a:rPr lang="en-US" smtClean="0"/>
              <a:t>7/26/2023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843851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492295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708320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693210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89437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810562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50907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143663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149995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31884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2982B88-4148-4588-A9BE-A6EC8E5CDD0B}" type="datetimeFigureOut">
              <a:rPr lang="en-US" smtClean="0"/>
              <a:t>7/26/2023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341CCDD-110A-4A28-AFD3-7C1C5746F31F}" type="slidenum">
              <a:rPr lang="en-US" smtClean="0"/>
              <a:t>‹#›</a:t>
            </a:fld>
            <a:endParaRPr lang="en-US"/>
          </a:p>
        </p:txBody>
      </p:sp>
    </p:spTree>
    <p:extLst>
      <p:ext uri="{BB962C8B-B14F-4D97-AF65-F5344CB8AC3E}">
        <p14:creationId xmlns:p14="http://schemas.microsoft.com/office/powerpoint/2010/main" val="36953029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Bridget.Shannon.Good@gmail.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redcross.ca/blog/2010/4/understanding-earthquakes-and-volcanoes-with-snack-foods" TargetMode="Externa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www.opb.org/article/2023/03/16/oregon-coast-deep-sea-volcano-axial-seamount-research-eruption-forecasting/"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washington.edu/news/2020/02/13/researchers-at-aaas-to-discuss-latest-science-on-cascadia-earthquake-hazard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yNN7eDXzlMo?start=1&amp;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gis.dogami.oregon.gov/maps/hazvu/"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flickr.com/photos/uwnews/sets/72157688124103084/with/37784048262/" TargetMode="External"/><Relationship Id="rId1" Type="http://schemas.openxmlformats.org/officeDocument/2006/relationships/slideLayout" Target="../slideLayouts/slideLayout2.xml"/><Relationship Id="rId4" Type="http://schemas.openxmlformats.org/officeDocument/2006/relationships/hyperlink" Target="https://www.seismosoc.org/news/3-d-models-of-cascadia-megathrust-events-match-coastal-changes-from-1700-quake/"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olis.oregonlegislature.gov/liz/2017R1/Downloads/CommitteeMeetingDocument/101701"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olis.oregonlegislature.gov/liz/2017R1/Downloads/CommitteeMeetingDocument/101701"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olis.oregonlegislature.gov/liz/2017R1/Downloads/CommitteeMeetingDocument/101701"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ohelp.oregonstate.edu/" TargetMode="External"/><Relationship Id="rId7" Type="http://schemas.openxmlformats.org/officeDocument/2006/relationships/hyperlink" Target="https://campus.extension.org/course/view.php?id=1648#section-0" TargetMode="External"/><Relationship Id="rId2" Type="http://schemas.openxmlformats.org/officeDocument/2006/relationships/hyperlink" Target="https://www.do1thing.com/" TargetMode="External"/><Relationship Id="rId1" Type="http://schemas.openxmlformats.org/officeDocument/2006/relationships/slideLayout" Target="../slideLayouts/slideLayout2.xml"/><Relationship Id="rId6" Type="http://schemas.openxmlformats.org/officeDocument/2006/relationships/hyperlink" Target="https://gis.dogami.oregon.gov/maps/hazvu/" TargetMode="External"/><Relationship Id="rId5" Type="http://schemas.openxmlformats.org/officeDocument/2006/relationships/hyperlink" Target="https://www.cityofsalem.net/community/safety/emergencies-disaster-preparedness/get-2weeksready-challenge" TargetMode="External"/><Relationship Id="rId4" Type="http://schemas.openxmlformats.org/officeDocument/2006/relationships/hyperlink" Target="https://extension.oregonstate.edu/cascadia-earthquake-preparedness"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3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3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3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02877A-FE24-55FB-25F8-7EB2B0A7C979}"/>
              </a:ext>
            </a:extLst>
          </p:cNvPr>
          <p:cNvSpPr txBox="1"/>
          <p:nvPr/>
        </p:nvSpPr>
        <p:spPr>
          <a:xfrm>
            <a:off x="0" y="0"/>
            <a:ext cx="12192000" cy="1631216"/>
          </a:xfrm>
          <a:prstGeom prst="rect">
            <a:avLst/>
          </a:prstGeom>
          <a:noFill/>
        </p:spPr>
        <p:txBody>
          <a:bodyPr wrap="square">
            <a:spAutoFit/>
          </a:bodyPr>
          <a:lstStyle/>
          <a:p>
            <a:pPr algn="ctr"/>
            <a:r>
              <a:rPr lang="en-US" sz="6000" b="1" dirty="0">
                <a:effectLst/>
                <a:latin typeface="+mj-lt"/>
              </a:rPr>
              <a:t>Creekside Neighborhood </a:t>
            </a:r>
          </a:p>
          <a:p>
            <a:pPr algn="ctr"/>
            <a:r>
              <a:rPr lang="en-US" sz="4000" b="1" i="0" dirty="0">
                <a:effectLst/>
                <a:latin typeface="+mj-lt"/>
              </a:rPr>
              <a:t>Preparedness Get-togethers</a:t>
            </a:r>
            <a:endParaRPr lang="en-US" sz="4000" b="0" i="0" dirty="0">
              <a:effectLst/>
              <a:latin typeface="+mj-lt"/>
            </a:endParaRPr>
          </a:p>
        </p:txBody>
      </p:sp>
      <p:pic>
        <p:nvPicPr>
          <p:cNvPr id="1026" name="Picture 2" descr="No photo description available.">
            <a:extLst>
              <a:ext uri="{FF2B5EF4-FFF2-40B4-BE49-F238E27FC236}">
                <a16:creationId xmlns:a16="http://schemas.microsoft.com/office/drawing/2014/main" id="{315D1437-C4EB-6C05-5223-B5C3FDA7BC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3272" y="1709947"/>
            <a:ext cx="3825456" cy="5100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648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5FF9F65-A363-191A-F3D8-E0B6037556D6}"/>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Brief Introduction</a:t>
            </a:r>
            <a:endParaRPr lang="en-US" sz="6000" b="0" i="0" dirty="0">
              <a:effectLst/>
              <a:latin typeface="+mj-lt"/>
            </a:endParaRPr>
          </a:p>
        </p:txBody>
      </p:sp>
      <p:pic>
        <p:nvPicPr>
          <p:cNvPr id="16" name="Picture 15">
            <a:extLst>
              <a:ext uri="{FF2B5EF4-FFF2-40B4-BE49-F238E27FC236}">
                <a16:creationId xmlns:a16="http://schemas.microsoft.com/office/drawing/2014/main" id="{0BEF5847-0025-90E8-14FA-F59A9BF19103}"/>
              </a:ext>
            </a:extLst>
          </p:cNvPr>
          <p:cNvPicPr>
            <a:picLocks noChangeAspect="1"/>
          </p:cNvPicPr>
          <p:nvPr/>
        </p:nvPicPr>
        <p:blipFill>
          <a:blip r:embed="rId2"/>
          <a:stretch>
            <a:fillRect/>
          </a:stretch>
        </p:blipFill>
        <p:spPr>
          <a:xfrm>
            <a:off x="3330045" y="1237673"/>
            <a:ext cx="5531910" cy="5444980"/>
          </a:xfrm>
          <a:prstGeom prst="rect">
            <a:avLst/>
          </a:prstGeom>
          <a:effectLst>
            <a:softEdge rad="127000"/>
          </a:effectLst>
        </p:spPr>
      </p:pic>
    </p:spTree>
    <p:extLst>
      <p:ext uri="{BB962C8B-B14F-4D97-AF65-F5344CB8AC3E}">
        <p14:creationId xmlns:p14="http://schemas.microsoft.com/office/powerpoint/2010/main" val="1155189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CCA9D2-8FB0-B781-44B8-E02494A1E362}"/>
              </a:ext>
            </a:extLst>
          </p:cNvPr>
          <p:cNvSpPr>
            <a:spLocks noGrp="1"/>
          </p:cNvSpPr>
          <p:nvPr>
            <p:ph idx="1"/>
          </p:nvPr>
        </p:nvSpPr>
        <p:spPr>
          <a:xfrm>
            <a:off x="1638300" y="1348508"/>
            <a:ext cx="8915400" cy="5509491"/>
          </a:xfrm>
        </p:spPr>
        <p:txBody>
          <a:bodyPr>
            <a:normAutofit/>
          </a:bodyPr>
          <a:lstStyle/>
          <a:p>
            <a:pPr>
              <a:lnSpc>
                <a:spcPct val="150000"/>
              </a:lnSpc>
            </a:pPr>
            <a:r>
              <a:rPr lang="en-US" sz="4000" dirty="0">
                <a:latin typeface="Times New Roman" panose="02020603050405020304" pitchFamily="18" charset="0"/>
                <a:cs typeface="Times New Roman" panose="02020603050405020304" pitchFamily="18" charset="0"/>
              </a:rPr>
              <a:t>Bridget Good</a:t>
            </a:r>
          </a:p>
          <a:p>
            <a:pPr lvl="1">
              <a:lnSpc>
                <a:spcPct val="150000"/>
              </a:lnSpc>
            </a:pPr>
            <a:r>
              <a:rPr lang="en-US" sz="4000" dirty="0">
                <a:latin typeface="Times New Roman" panose="02020603050405020304" pitchFamily="18" charset="0"/>
                <a:cs typeface="Times New Roman" panose="02020603050405020304" pitchFamily="18" charset="0"/>
              </a:rPr>
              <a:t>503-801-6100</a:t>
            </a:r>
          </a:p>
          <a:p>
            <a:pPr lvl="1">
              <a:lnSpc>
                <a:spcPct val="150000"/>
              </a:lnSpc>
            </a:pPr>
            <a:r>
              <a:rPr lang="en-US" sz="40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Bridget.Shannon.Good@gmail.com</a:t>
            </a:r>
            <a:endParaRPr lang="en-US" sz="4000" dirty="0">
              <a:latin typeface="Times New Roman" panose="02020603050405020304" pitchFamily="18" charset="0"/>
              <a:cs typeface="Times New Roman" panose="02020603050405020304" pitchFamily="18" charset="0"/>
            </a:endParaRPr>
          </a:p>
          <a:p>
            <a:pPr lvl="1">
              <a:lnSpc>
                <a:spcPct val="150000"/>
              </a:lnSpc>
            </a:pPr>
            <a:r>
              <a:rPr lang="en-US" sz="4000" dirty="0">
                <a:latin typeface="Times New Roman" panose="02020603050405020304" pitchFamily="18" charset="0"/>
                <a:cs typeface="Times New Roman" panose="02020603050405020304" pitchFamily="18" charset="0"/>
              </a:rPr>
              <a:t>SurvivingCascadia.com (CSZ geek!)</a:t>
            </a:r>
          </a:p>
          <a:p>
            <a:pPr>
              <a:lnSpc>
                <a:spcPct val="150000"/>
              </a:lnSpc>
            </a:pPr>
            <a:r>
              <a:rPr lang="en-US" sz="4000" dirty="0">
                <a:latin typeface="Times New Roman" panose="02020603050405020304" pitchFamily="18" charset="0"/>
                <a:cs typeface="Times New Roman" panose="02020603050405020304" pitchFamily="18" charset="0"/>
              </a:rPr>
              <a:t>OSU    UO    CERT    OSP    OEM</a:t>
            </a:r>
          </a:p>
        </p:txBody>
      </p:sp>
      <p:sp>
        <p:nvSpPr>
          <p:cNvPr id="4" name="Arrow: Right 3">
            <a:extLst>
              <a:ext uri="{FF2B5EF4-FFF2-40B4-BE49-F238E27FC236}">
                <a16:creationId xmlns:a16="http://schemas.microsoft.com/office/drawing/2014/main" id="{11DF47A5-C04F-CCA2-56D2-371B15707345}"/>
              </a:ext>
            </a:extLst>
          </p:cNvPr>
          <p:cNvSpPr/>
          <p:nvPr/>
        </p:nvSpPr>
        <p:spPr>
          <a:xfrm>
            <a:off x="3371185" y="6005903"/>
            <a:ext cx="189781" cy="1380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7BE1C577-C053-F03E-10A1-DD38DB938CF5}"/>
              </a:ext>
            </a:extLst>
          </p:cNvPr>
          <p:cNvSpPr/>
          <p:nvPr/>
        </p:nvSpPr>
        <p:spPr>
          <a:xfrm>
            <a:off x="4636569" y="6007821"/>
            <a:ext cx="189781" cy="1380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544FBC74-D1AE-705A-AA29-1995F8BFA5EF}"/>
              </a:ext>
            </a:extLst>
          </p:cNvPr>
          <p:cNvSpPr/>
          <p:nvPr/>
        </p:nvSpPr>
        <p:spPr>
          <a:xfrm>
            <a:off x="6369454" y="6005903"/>
            <a:ext cx="189781" cy="1380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4F0D9D31-F444-842C-C9E1-F0FCC6E24E3C}"/>
              </a:ext>
            </a:extLst>
          </p:cNvPr>
          <p:cNvSpPr/>
          <p:nvPr/>
        </p:nvSpPr>
        <p:spPr>
          <a:xfrm>
            <a:off x="7824619" y="6005903"/>
            <a:ext cx="189781" cy="1380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5FF9F65-A363-191A-F3D8-E0B6037556D6}"/>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Brief Introduction</a:t>
            </a:r>
            <a:endParaRPr lang="en-US" sz="6000" b="0" i="0" dirty="0">
              <a:effectLst/>
              <a:latin typeface="+mj-lt"/>
            </a:endParaRPr>
          </a:p>
        </p:txBody>
      </p:sp>
    </p:spTree>
    <p:extLst>
      <p:ext uri="{BB962C8B-B14F-4D97-AF65-F5344CB8AC3E}">
        <p14:creationId xmlns:p14="http://schemas.microsoft.com/office/powerpoint/2010/main" val="1414770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02877A-FE24-55FB-25F8-7EB2B0A7C979}"/>
              </a:ext>
            </a:extLst>
          </p:cNvPr>
          <p:cNvSpPr txBox="1"/>
          <p:nvPr/>
        </p:nvSpPr>
        <p:spPr>
          <a:xfrm>
            <a:off x="0" y="0"/>
            <a:ext cx="12192000" cy="1631216"/>
          </a:xfrm>
          <a:prstGeom prst="rect">
            <a:avLst/>
          </a:prstGeom>
          <a:noFill/>
        </p:spPr>
        <p:txBody>
          <a:bodyPr wrap="square">
            <a:spAutoFit/>
          </a:bodyPr>
          <a:lstStyle/>
          <a:p>
            <a:pPr algn="ctr"/>
            <a:r>
              <a:rPr lang="en-US" sz="6000" b="1" dirty="0">
                <a:effectLst/>
                <a:latin typeface="+mj-lt"/>
              </a:rPr>
              <a:t>Creekside Neighborhood </a:t>
            </a:r>
          </a:p>
          <a:p>
            <a:pPr algn="ctr"/>
            <a:r>
              <a:rPr lang="en-US" sz="4000" b="1" i="0" dirty="0">
                <a:effectLst/>
                <a:latin typeface="+mj-lt"/>
              </a:rPr>
              <a:t>Preparedness Get-togethers</a:t>
            </a:r>
            <a:endParaRPr lang="en-US" sz="4000" b="0" i="0" dirty="0">
              <a:effectLst/>
              <a:latin typeface="+mj-lt"/>
            </a:endParaRPr>
          </a:p>
        </p:txBody>
      </p:sp>
      <p:graphicFrame>
        <p:nvGraphicFramePr>
          <p:cNvPr id="10" name="Table 9">
            <a:extLst>
              <a:ext uri="{FF2B5EF4-FFF2-40B4-BE49-F238E27FC236}">
                <a16:creationId xmlns:a16="http://schemas.microsoft.com/office/drawing/2014/main" id="{FE995B92-37CF-89AA-F085-20AAD587B1C1}"/>
              </a:ext>
            </a:extLst>
          </p:cNvPr>
          <p:cNvGraphicFramePr>
            <a:graphicFrameLocks noGrp="1"/>
          </p:cNvGraphicFramePr>
          <p:nvPr/>
        </p:nvGraphicFramePr>
        <p:xfrm>
          <a:off x="838200" y="2721134"/>
          <a:ext cx="10515600" cy="2560320"/>
        </p:xfrm>
        <a:graphic>
          <a:graphicData uri="http://schemas.openxmlformats.org/drawingml/2006/table">
            <a:tbl>
              <a:tblPr/>
              <a:tblGrid>
                <a:gridCol w="2628900">
                  <a:extLst>
                    <a:ext uri="{9D8B030D-6E8A-4147-A177-3AD203B41FA5}">
                      <a16:colId xmlns:a16="http://schemas.microsoft.com/office/drawing/2014/main" val="4112207044"/>
                    </a:ext>
                  </a:extLst>
                </a:gridCol>
                <a:gridCol w="2628900">
                  <a:extLst>
                    <a:ext uri="{9D8B030D-6E8A-4147-A177-3AD203B41FA5}">
                      <a16:colId xmlns:a16="http://schemas.microsoft.com/office/drawing/2014/main" val="2317055604"/>
                    </a:ext>
                  </a:extLst>
                </a:gridCol>
                <a:gridCol w="2628900">
                  <a:extLst>
                    <a:ext uri="{9D8B030D-6E8A-4147-A177-3AD203B41FA5}">
                      <a16:colId xmlns:a16="http://schemas.microsoft.com/office/drawing/2014/main" val="1184528334"/>
                    </a:ext>
                  </a:extLst>
                </a:gridCol>
                <a:gridCol w="2628900">
                  <a:extLst>
                    <a:ext uri="{9D8B030D-6E8A-4147-A177-3AD203B41FA5}">
                      <a16:colId xmlns:a16="http://schemas.microsoft.com/office/drawing/2014/main" val="1472447374"/>
                    </a:ext>
                  </a:extLst>
                </a:gridCol>
              </a:tblGrid>
              <a:tr h="0">
                <a:tc>
                  <a:txBody>
                    <a:bodyPr/>
                    <a:lstStyle/>
                    <a:p>
                      <a:pPr algn="ctr" latinLnBrk="0"/>
                      <a:r>
                        <a:rPr lang="en-US" b="1">
                          <a:effectLst/>
                          <a:latin typeface="inherit"/>
                        </a:rPr>
                        <a:t>May 28th</a:t>
                      </a:r>
                      <a:br>
                        <a:rPr lang="en-US">
                          <a:effectLst/>
                          <a:latin typeface="inherit"/>
                        </a:rPr>
                      </a:br>
                      <a:r>
                        <a:rPr lang="en-US">
                          <a:effectLst/>
                          <a:latin typeface="inherit"/>
                        </a:rPr>
                        <a:t>2:30 pm — 3:30 pm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b="1">
                          <a:effectLst/>
                          <a:latin typeface="inherit"/>
                        </a:rPr>
                        <a:t>June 25th</a:t>
                      </a:r>
                      <a:br>
                        <a:rPr lang="en-US">
                          <a:effectLst/>
                          <a:latin typeface="inherit"/>
                        </a:rPr>
                      </a:br>
                      <a:r>
                        <a:rPr lang="en-US">
                          <a:effectLst/>
                          <a:latin typeface="inherit"/>
                        </a:rPr>
                        <a:t>2:30 pm — 3:30 pm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b="1">
                          <a:effectLst/>
                          <a:latin typeface="inherit"/>
                        </a:rPr>
                        <a:t>July 30th</a:t>
                      </a:r>
                      <a:br>
                        <a:rPr lang="en-US">
                          <a:effectLst/>
                          <a:latin typeface="inherit"/>
                        </a:rPr>
                      </a:br>
                      <a:r>
                        <a:rPr lang="en-US">
                          <a:effectLst/>
                          <a:latin typeface="inherit"/>
                        </a:rPr>
                        <a:t>2:30 pm — 3:30 pm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b="1">
                          <a:effectLst/>
                          <a:latin typeface="inherit"/>
                        </a:rPr>
                        <a:t>August 27th</a:t>
                      </a:r>
                      <a:br>
                        <a:rPr lang="en-US">
                          <a:effectLst/>
                          <a:latin typeface="inherit"/>
                        </a:rPr>
                      </a:br>
                      <a:r>
                        <a:rPr lang="en-US">
                          <a:effectLst/>
                          <a:latin typeface="inherit"/>
                        </a:rPr>
                        <a:t>2:30 pm — 3:30 pm</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extLst>
                  <a:ext uri="{0D108BD9-81ED-4DB2-BD59-A6C34878D82A}">
                    <a16:rowId xmlns:a16="http://schemas.microsoft.com/office/drawing/2014/main" val="758893734"/>
                  </a:ext>
                </a:extLst>
              </a:tr>
              <a:tr h="0">
                <a:tc>
                  <a:txBody>
                    <a:bodyPr/>
                    <a:lstStyle/>
                    <a:p>
                      <a:pPr algn="ctr" latinLnBrk="0"/>
                      <a:r>
                        <a:rPr lang="en-US">
                          <a:effectLst/>
                          <a:latin typeface="inherit"/>
                        </a:rPr>
                        <a:t>CSZ overview</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a:effectLst/>
                          <a:latin typeface="inherit"/>
                        </a:rPr>
                        <a:t>Expected impacts</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a:effectLst/>
                          <a:latin typeface="inherit"/>
                        </a:rPr>
                        <a:t>Evacuating vs sheltering in place</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a:effectLst/>
                          <a:latin typeface="inherit"/>
                        </a:rPr>
                        <a:t>Neighborhood plans</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extLst>
                  <a:ext uri="{0D108BD9-81ED-4DB2-BD59-A6C34878D82A}">
                    <a16:rowId xmlns:a16="http://schemas.microsoft.com/office/drawing/2014/main" val="1055581436"/>
                  </a:ext>
                </a:extLst>
              </a:tr>
              <a:tr h="0">
                <a:tc>
                  <a:txBody>
                    <a:bodyPr/>
                    <a:lstStyle/>
                    <a:p>
                      <a:pPr algn="ctr" latinLnBrk="0"/>
                      <a:r>
                        <a:rPr lang="en-US">
                          <a:effectLst/>
                          <a:latin typeface="inherit"/>
                        </a:rPr>
                        <a:t>Likelihood of an event</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a:effectLst/>
                          <a:latin typeface="inherit"/>
                        </a:rPr>
                        <a:t>Summer/winter earthquakes</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a:effectLst/>
                          <a:latin typeface="inherit"/>
                        </a:rPr>
                        <a:t>First-Aid, Medication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a:effectLst/>
                          <a:latin typeface="inherit"/>
                        </a:rPr>
                        <a:t>reunification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extLst>
                  <a:ext uri="{0D108BD9-81ED-4DB2-BD59-A6C34878D82A}">
                    <a16:rowId xmlns:a16="http://schemas.microsoft.com/office/drawing/2014/main" val="181811022"/>
                  </a:ext>
                </a:extLst>
              </a:tr>
              <a:tr h="0">
                <a:tc>
                  <a:txBody>
                    <a:bodyPr/>
                    <a:lstStyle/>
                    <a:p>
                      <a:pPr algn="ctr" latinLnBrk="0"/>
                      <a:r>
                        <a:rPr lang="en-US">
                          <a:effectLst/>
                          <a:latin typeface="inherit"/>
                        </a:rPr>
                        <a:t>Let's get "Water-Ready"</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a:effectLst/>
                          <a:latin typeface="inherit"/>
                        </a:rPr>
                        <a:t>Let's get "Food-Ready"</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a:effectLst/>
                          <a:latin typeface="inherit"/>
                        </a:rPr>
                        <a:t>Evacuating vs. sheltering in place</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tc>
                  <a:txBody>
                    <a:bodyPr/>
                    <a:lstStyle/>
                    <a:p>
                      <a:pPr algn="ctr" latinLnBrk="0"/>
                      <a:r>
                        <a:rPr lang="en-US" dirty="0">
                          <a:effectLst/>
                          <a:latin typeface="inherit"/>
                        </a:rPr>
                        <a:t>Living without electricity</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E6F3EC"/>
                    </a:solidFill>
                  </a:tcPr>
                </a:tc>
                <a:extLst>
                  <a:ext uri="{0D108BD9-81ED-4DB2-BD59-A6C34878D82A}">
                    <a16:rowId xmlns:a16="http://schemas.microsoft.com/office/drawing/2014/main" val="3480340548"/>
                  </a:ext>
                </a:extLst>
              </a:tr>
            </a:tbl>
          </a:graphicData>
        </a:graphic>
      </p:graphicFrame>
      <p:sp>
        <p:nvSpPr>
          <p:cNvPr id="3" name="TextBox 2">
            <a:extLst>
              <a:ext uri="{FF2B5EF4-FFF2-40B4-BE49-F238E27FC236}">
                <a16:creationId xmlns:a16="http://schemas.microsoft.com/office/drawing/2014/main" id="{8C0658F0-B1E5-9655-CA99-0294A43B3EAF}"/>
              </a:ext>
            </a:extLst>
          </p:cNvPr>
          <p:cNvSpPr txBox="1"/>
          <p:nvPr/>
        </p:nvSpPr>
        <p:spPr>
          <a:xfrm>
            <a:off x="1511778" y="6465824"/>
            <a:ext cx="8555247" cy="276999"/>
          </a:xfrm>
          <a:prstGeom prst="rect">
            <a:avLst/>
          </a:prstGeom>
          <a:noFill/>
        </p:spPr>
        <p:txBody>
          <a:bodyPr wrap="square">
            <a:spAutoFit/>
          </a:bodyPr>
          <a:lstStyle/>
          <a:p>
            <a:r>
              <a:rPr lang="en-US" sz="1200" b="1" dirty="0">
                <a:solidFill>
                  <a:srgbClr val="0073AA"/>
                </a:solidFill>
                <a:latin typeface="Times New Roman" panose="02020603050405020304" pitchFamily="18" charset="0"/>
                <a:cs typeface="Times New Roman" panose="02020603050405020304" pitchFamily="18" charset="0"/>
              </a:rPr>
              <a:t>https://survivingcascadia.com/creekside-neighborhood</a:t>
            </a:r>
          </a:p>
        </p:txBody>
      </p:sp>
    </p:spTree>
    <p:extLst>
      <p:ext uri="{BB962C8B-B14F-4D97-AF65-F5344CB8AC3E}">
        <p14:creationId xmlns:p14="http://schemas.microsoft.com/office/powerpoint/2010/main" val="194490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84A820-F7D3-05D5-84AF-5E01B79EAC57}"/>
              </a:ext>
            </a:extLst>
          </p:cNvPr>
          <p:cNvSpPr>
            <a:spLocks noGrp="1"/>
          </p:cNvSpPr>
          <p:nvPr>
            <p:ph idx="1"/>
          </p:nvPr>
        </p:nvSpPr>
        <p:spPr>
          <a:xfrm>
            <a:off x="1638300" y="1394936"/>
            <a:ext cx="10553700" cy="5463064"/>
          </a:xfrm>
        </p:spPr>
        <p:txBody>
          <a:bodyPr>
            <a:noAutofit/>
          </a:bodyPr>
          <a:lstStyle/>
          <a:p>
            <a:pPr marL="0" indent="0">
              <a:buNone/>
            </a:pPr>
            <a:r>
              <a:rPr lang="en-US" sz="4000" dirty="0">
                <a:latin typeface="Times New Roman" panose="02020603050405020304" pitchFamily="18" charset="0"/>
                <a:cs typeface="Times New Roman" panose="02020603050405020304" pitchFamily="18" charset="0"/>
              </a:rPr>
              <a:t>“You can, you should, and if you’re brave enough to start, you will.” ― Stephen King</a:t>
            </a:r>
          </a:p>
          <a:p>
            <a:pPr marL="0" indent="0">
              <a:buNone/>
            </a:pPr>
            <a:endParaRPr lang="en-US" sz="4000" dirty="0">
              <a:latin typeface="Times New Roman" panose="02020603050405020304" pitchFamily="18" charset="0"/>
              <a:cs typeface="Times New Roman" panose="02020603050405020304" pitchFamily="18" charset="0"/>
            </a:endParaRPr>
          </a:p>
          <a:p>
            <a:pPr lvl="1"/>
            <a:r>
              <a:rPr lang="en-US" sz="3800" dirty="0">
                <a:latin typeface="Times New Roman" panose="02020603050405020304" pitchFamily="18" charset="0"/>
                <a:cs typeface="Times New Roman" panose="02020603050405020304" pitchFamily="18" charset="0"/>
              </a:rPr>
              <a:t>Ghosts</a:t>
            </a:r>
          </a:p>
          <a:p>
            <a:pPr lvl="1"/>
            <a:r>
              <a:rPr lang="en-US" sz="3800" dirty="0">
                <a:latin typeface="Times New Roman" panose="02020603050405020304" pitchFamily="18" charset="0"/>
                <a:cs typeface="Times New Roman" panose="02020603050405020304" pitchFamily="18" charset="0"/>
              </a:rPr>
              <a:t>Why the CSZ?</a:t>
            </a:r>
          </a:p>
          <a:p>
            <a:pPr lvl="1"/>
            <a:r>
              <a:rPr lang="en-US" sz="3800" dirty="0">
                <a:latin typeface="Times New Roman" panose="02020603050405020304" pitchFamily="18" charset="0"/>
                <a:cs typeface="Times New Roman" panose="02020603050405020304" pitchFamily="18" charset="0"/>
              </a:rPr>
              <a:t>Best Preparedness Strategy</a:t>
            </a:r>
          </a:p>
          <a:p>
            <a:pPr lvl="1"/>
            <a:r>
              <a:rPr lang="en-US" sz="3800" dirty="0">
                <a:latin typeface="Times New Roman" panose="02020603050405020304" pitchFamily="18" charset="0"/>
                <a:cs typeface="Times New Roman" panose="02020603050405020304" pitchFamily="18" charset="0"/>
              </a:rPr>
              <a:t>High Probability, High </a:t>
            </a:r>
            <a:r>
              <a:rPr lang="en-US" sz="3800" dirty="0" err="1">
                <a:latin typeface="Times New Roman" panose="02020603050405020304" pitchFamily="18" charset="0"/>
                <a:cs typeface="Times New Roman" panose="02020603050405020304" pitchFamily="18" charset="0"/>
              </a:rPr>
              <a:t>Consequenses</a:t>
            </a:r>
            <a:endParaRPr lang="en-US" sz="3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8AE821B-DEED-2492-2CAE-DC7B03924E07}"/>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Cascadia Subduction Zone</a:t>
            </a:r>
            <a:endParaRPr lang="en-US" sz="6000" b="0" i="0" dirty="0">
              <a:effectLst/>
              <a:latin typeface="+mj-lt"/>
            </a:endParaRPr>
          </a:p>
        </p:txBody>
      </p:sp>
    </p:spTree>
    <p:extLst>
      <p:ext uri="{BB962C8B-B14F-4D97-AF65-F5344CB8AC3E}">
        <p14:creationId xmlns:p14="http://schemas.microsoft.com/office/powerpoint/2010/main" val="3963379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16DC16D1-F8EF-34D0-930F-A363C3ABB3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201"/>
          <a:stretch/>
        </p:blipFill>
        <p:spPr bwMode="auto">
          <a:xfrm>
            <a:off x="574363" y="1250830"/>
            <a:ext cx="11043273" cy="52885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5A36453-0D91-887B-1CE7-BBFE34BC3FB0}"/>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Cascadia Subduction Zone</a:t>
            </a:r>
            <a:endParaRPr lang="en-US" sz="6000" b="0" i="0" dirty="0">
              <a:effectLst/>
              <a:latin typeface="+mj-lt"/>
            </a:endParaRPr>
          </a:p>
        </p:txBody>
      </p:sp>
    </p:spTree>
    <p:extLst>
      <p:ext uri="{BB962C8B-B14F-4D97-AF65-F5344CB8AC3E}">
        <p14:creationId xmlns:p14="http://schemas.microsoft.com/office/powerpoint/2010/main" val="591094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A36453-0D91-887B-1CE7-BBFE34BC3FB0}"/>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Cascadia Subduction Zone</a:t>
            </a:r>
            <a:endParaRPr lang="en-US" sz="6000" b="0" i="0" dirty="0">
              <a:effectLst/>
              <a:latin typeface="+mj-lt"/>
            </a:endParaRPr>
          </a:p>
        </p:txBody>
      </p:sp>
      <p:pic>
        <p:nvPicPr>
          <p:cNvPr id="4" name="Picture 3">
            <a:extLst>
              <a:ext uri="{FF2B5EF4-FFF2-40B4-BE49-F238E27FC236}">
                <a16:creationId xmlns:a16="http://schemas.microsoft.com/office/drawing/2014/main" id="{0DAD9C8C-E976-044B-8F89-100CD62FB6C3}"/>
              </a:ext>
            </a:extLst>
          </p:cNvPr>
          <p:cNvPicPr>
            <a:picLocks noChangeAspect="1"/>
          </p:cNvPicPr>
          <p:nvPr/>
        </p:nvPicPr>
        <p:blipFill>
          <a:blip r:embed="rId2"/>
          <a:stretch>
            <a:fillRect/>
          </a:stretch>
        </p:blipFill>
        <p:spPr>
          <a:xfrm>
            <a:off x="3148237" y="1095555"/>
            <a:ext cx="5353241" cy="5590967"/>
          </a:xfrm>
          <a:prstGeom prst="rect">
            <a:avLst/>
          </a:prstGeom>
        </p:spPr>
      </p:pic>
      <p:sp>
        <p:nvSpPr>
          <p:cNvPr id="5" name="TextBox 4">
            <a:extLst>
              <a:ext uri="{FF2B5EF4-FFF2-40B4-BE49-F238E27FC236}">
                <a16:creationId xmlns:a16="http://schemas.microsoft.com/office/drawing/2014/main" id="{F9CA33FA-B48C-62CD-0AEE-67192A940BC3}"/>
              </a:ext>
            </a:extLst>
          </p:cNvPr>
          <p:cNvSpPr txBox="1"/>
          <p:nvPr/>
        </p:nvSpPr>
        <p:spPr>
          <a:xfrm>
            <a:off x="11102196" y="6409523"/>
            <a:ext cx="879894"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hlinkClick r:id="rId3"/>
              </a:rPr>
              <a:t>Red Cross</a:t>
            </a:r>
            <a:endParaRPr lang="en-US" sz="12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1F409E2-B7D2-BEBD-D4E8-431FB78A6038}"/>
              </a:ext>
            </a:extLst>
          </p:cNvPr>
          <p:cNvSpPr txBox="1"/>
          <p:nvPr/>
        </p:nvSpPr>
        <p:spPr>
          <a:xfrm>
            <a:off x="8833449" y="6409522"/>
            <a:ext cx="1406105"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hlinkClick r:id="rId4"/>
              </a:rPr>
              <a:t>OPB Video</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2776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99EF7CE-D264-6626-F124-0B16B90600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1577" y="958304"/>
            <a:ext cx="4075635" cy="589969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6651F862-BAC0-6A92-884B-D274A1FC6F7E}"/>
              </a:ext>
            </a:extLst>
          </p:cNvPr>
          <p:cNvSpPr>
            <a:spLocks noGrp="1"/>
          </p:cNvSpPr>
          <p:nvPr>
            <p:ph idx="1"/>
          </p:nvPr>
        </p:nvSpPr>
        <p:spPr>
          <a:xfrm>
            <a:off x="1679343" y="1203496"/>
            <a:ext cx="6412234" cy="5654504"/>
          </a:xfrm>
        </p:spPr>
        <p:txBody>
          <a:bodyPr>
            <a:normAutofit lnSpcReduction="10000"/>
          </a:bodyPr>
          <a:lstStyle/>
          <a:p>
            <a:pPr>
              <a:lnSpc>
                <a:spcPct val="150000"/>
              </a:lnSpc>
            </a:pPr>
            <a:r>
              <a:rPr lang="en-US" sz="4000" i="0" dirty="0">
                <a:effectLst/>
                <a:latin typeface="Times New Roman" panose="02020603050405020304" pitchFamily="18" charset="0"/>
                <a:cs typeface="Times New Roman" panose="02020603050405020304" pitchFamily="18" charset="0"/>
              </a:rPr>
              <a:t>621.37 miles</a:t>
            </a:r>
          </a:p>
          <a:p>
            <a:pPr>
              <a:lnSpc>
                <a:spcPct val="150000"/>
              </a:lnSpc>
            </a:pPr>
            <a:r>
              <a:rPr lang="en-US" sz="4000" i="0" dirty="0">
                <a:effectLst/>
                <a:latin typeface="Times New Roman" panose="02020603050405020304" pitchFamily="18" charset="0"/>
                <a:cs typeface="Times New Roman" panose="02020603050405020304" pitchFamily="18" charset="0"/>
              </a:rPr>
              <a:t>140,000 square miles</a:t>
            </a:r>
          </a:p>
          <a:p>
            <a:pPr>
              <a:lnSpc>
                <a:spcPct val="150000"/>
              </a:lnSpc>
            </a:pPr>
            <a:r>
              <a:rPr lang="en-US" sz="4000" i="0" dirty="0">
                <a:effectLst/>
                <a:latin typeface="Times New Roman" panose="02020603050405020304" pitchFamily="18" charset="0"/>
                <a:cs typeface="Times New Roman" panose="02020603050405020304" pitchFamily="18" charset="0"/>
              </a:rPr>
              <a:t>15 million people + Tourists</a:t>
            </a:r>
          </a:p>
          <a:p>
            <a:pPr>
              <a:lnSpc>
                <a:spcPct val="150000"/>
              </a:lnSpc>
            </a:pPr>
            <a:r>
              <a:rPr lang="en-US" sz="4000" i="0" dirty="0">
                <a:effectLst/>
                <a:latin typeface="Times New Roman" panose="02020603050405020304" pitchFamily="18" charset="0"/>
                <a:cs typeface="Times New Roman" panose="02020603050405020304" pitchFamily="18" charset="0"/>
              </a:rPr>
              <a:t>Every 223 years</a:t>
            </a:r>
          </a:p>
          <a:p>
            <a:pPr>
              <a:lnSpc>
                <a:spcPct val="150000"/>
              </a:lnSpc>
            </a:pPr>
            <a:r>
              <a:rPr lang="en-US" sz="4000" dirty="0">
                <a:latin typeface="Times New Roman" panose="02020603050405020304" pitchFamily="18" charset="0"/>
                <a:cs typeface="Times New Roman" panose="02020603050405020304" pitchFamily="18" charset="0"/>
              </a:rPr>
              <a:t>46 Earthquakes</a:t>
            </a:r>
          </a:p>
          <a:p>
            <a:pPr lvl="1">
              <a:lnSpc>
                <a:spcPct val="150000"/>
              </a:lnSpc>
            </a:pPr>
            <a:r>
              <a:rPr lang="en-US" sz="1800" i="0" dirty="0">
                <a:effectLst/>
                <a:latin typeface="Times New Roman" panose="02020603050405020304" pitchFamily="18" charset="0"/>
                <a:cs typeface="Times New Roman" panose="02020603050405020304" pitchFamily="18" charset="0"/>
              </a:rPr>
              <a:t>10,272 year/46 earthquakes = 223.30</a:t>
            </a:r>
          </a:p>
          <a:p>
            <a:endParaRPr lang="en-US" dirty="0"/>
          </a:p>
        </p:txBody>
      </p:sp>
      <p:sp>
        <p:nvSpPr>
          <p:cNvPr id="12" name="TextBox 11">
            <a:extLst>
              <a:ext uri="{FF2B5EF4-FFF2-40B4-BE49-F238E27FC236}">
                <a16:creationId xmlns:a16="http://schemas.microsoft.com/office/drawing/2014/main" id="{02E85D17-10F2-FE28-1A47-E717DF0F5742}"/>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Cascadia Subduction Zone</a:t>
            </a:r>
            <a:endParaRPr lang="en-US" sz="6000" b="0" i="0" dirty="0">
              <a:effectLst/>
              <a:latin typeface="+mj-lt"/>
            </a:endParaRPr>
          </a:p>
        </p:txBody>
      </p:sp>
    </p:spTree>
    <p:extLst>
      <p:ext uri="{BB962C8B-B14F-4D97-AF65-F5344CB8AC3E}">
        <p14:creationId xmlns:p14="http://schemas.microsoft.com/office/powerpoint/2010/main" val="1515551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8FE12F-823D-CF17-493C-909DC5B0E109}"/>
              </a:ext>
            </a:extLst>
          </p:cNvPr>
          <p:cNvSpPr>
            <a:spLocks noGrp="1"/>
          </p:cNvSpPr>
          <p:nvPr>
            <p:ph idx="1"/>
          </p:nvPr>
        </p:nvSpPr>
        <p:spPr>
          <a:xfrm>
            <a:off x="1638299" y="1158815"/>
            <a:ext cx="10481813" cy="5802702"/>
          </a:xfrm>
        </p:spPr>
        <p:txBody>
          <a:bodyPr>
            <a:noAutofit/>
          </a:bodyPr>
          <a:lstStyle/>
          <a:p>
            <a:r>
              <a:rPr lang="en-US" sz="4000" b="0" i="0" dirty="0">
                <a:solidFill>
                  <a:srgbClr val="3D3D3D"/>
                </a:solidFill>
                <a:effectLst/>
                <a:latin typeface="Times New Roman" panose="02020603050405020304" pitchFamily="18" charset="0"/>
                <a:cs typeface="Times New Roman" panose="02020603050405020304" pitchFamily="18" charset="0"/>
              </a:rPr>
              <a:t>“The Cascadia subduction zone ground motions have longer duration and different frequency content than the ground motions experienced in California, which has formed the basis for most U.S. building codes,” </a:t>
            </a:r>
          </a:p>
          <a:p>
            <a:endParaRPr lang="en-US" sz="4000" dirty="0">
              <a:solidFill>
                <a:srgbClr val="3D3D3D"/>
              </a:solidFill>
              <a:latin typeface="Times New Roman" panose="02020603050405020304" pitchFamily="18" charset="0"/>
              <a:cs typeface="Times New Roman" panose="02020603050405020304" pitchFamily="18" charset="0"/>
            </a:endParaRPr>
          </a:p>
          <a:p>
            <a:endParaRPr lang="en-US" sz="4000" b="0" i="0" dirty="0">
              <a:solidFill>
                <a:srgbClr val="3D3D3D"/>
              </a:solidFill>
              <a:effectLst/>
              <a:latin typeface="Times New Roman" panose="02020603050405020304" pitchFamily="18" charset="0"/>
              <a:cs typeface="Times New Roman" panose="02020603050405020304" pitchFamily="18" charset="0"/>
            </a:endParaRPr>
          </a:p>
          <a:p>
            <a:endParaRPr lang="en-US" sz="4000" b="0" i="0" dirty="0">
              <a:solidFill>
                <a:srgbClr val="3D3D3D"/>
              </a:solidFill>
              <a:effectLst/>
              <a:latin typeface="Times New Roman" panose="02020603050405020304" pitchFamily="18" charset="0"/>
              <a:cs typeface="Times New Roman" panose="02020603050405020304" pitchFamily="18" charset="0"/>
            </a:endParaRPr>
          </a:p>
          <a:p>
            <a:pPr marL="0" indent="0">
              <a:buNone/>
            </a:pPr>
            <a:r>
              <a:rPr lang="en-US" sz="1200" b="0" i="0" dirty="0">
                <a:effectLst/>
                <a:latin typeface="Open Sans" panose="020B0606030504020204" pitchFamily="34" charset="0"/>
              </a:rPr>
              <a:t> </a:t>
            </a:r>
            <a:r>
              <a:rPr lang="en-US" sz="1200" b="0" i="0" dirty="0">
                <a:effectLst/>
                <a:latin typeface="Open Sans" panose="020B0606030504020204" pitchFamily="34" charset="0"/>
                <a:hlinkClick r:id="rId2"/>
              </a:rPr>
              <a:t>- Jeffrey Berman, a UW professor of civil and environmental engineering</a:t>
            </a:r>
            <a:endParaRPr lang="en-US"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9D37CD1-737F-5524-E397-920C5DEDBF8F}"/>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Cascadia Subduction Zone</a:t>
            </a:r>
            <a:endParaRPr lang="en-US" sz="6000" b="0" i="0" dirty="0">
              <a:effectLst/>
              <a:latin typeface="+mj-lt"/>
            </a:endParaRPr>
          </a:p>
        </p:txBody>
      </p:sp>
    </p:spTree>
    <p:extLst>
      <p:ext uri="{BB962C8B-B14F-4D97-AF65-F5344CB8AC3E}">
        <p14:creationId xmlns:p14="http://schemas.microsoft.com/office/powerpoint/2010/main" val="3740735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351E67CB-A2BA-0AC0-ACD5-53099C88B5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54" y="189955"/>
            <a:ext cx="11869947" cy="559881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80954E7-64BF-BF00-890D-807D0D487C38}"/>
              </a:ext>
            </a:extLst>
          </p:cNvPr>
          <p:cNvSpPr txBox="1"/>
          <p:nvPr/>
        </p:nvSpPr>
        <p:spPr>
          <a:xfrm>
            <a:off x="181154" y="5511769"/>
            <a:ext cx="11869946" cy="553998"/>
          </a:xfrm>
          <a:prstGeom prst="rect">
            <a:avLst/>
          </a:prstGeom>
          <a:noFill/>
        </p:spPr>
        <p:txBody>
          <a:bodyPr wrap="square">
            <a:spAutoFit/>
          </a:bodyPr>
          <a:lstStyle/>
          <a:p>
            <a:pPr algn="ctr"/>
            <a:br>
              <a:rPr lang="en-US" dirty="0"/>
            </a:br>
            <a:r>
              <a:rPr lang="en-US" sz="1200" b="0" i="0" u="sng" dirty="0">
                <a:solidFill>
                  <a:srgbClr val="242527"/>
                </a:solidFill>
                <a:effectLst/>
                <a:latin typeface="Lora" pitchFamily="2" charset="0"/>
              </a:rPr>
              <a:t>Oregon Department of Geology and Mineral Industries (DOGAMI)</a:t>
            </a:r>
            <a:endParaRPr lang="en-US" sz="1200" dirty="0"/>
          </a:p>
        </p:txBody>
      </p:sp>
    </p:spTree>
    <p:extLst>
      <p:ext uri="{BB962C8B-B14F-4D97-AF65-F5344CB8AC3E}">
        <p14:creationId xmlns:p14="http://schemas.microsoft.com/office/powerpoint/2010/main" val="1521565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Earthquake: What Does 'Magnitude' Mean? | Video">
            <a:hlinkClick r:id="" action="ppaction://media"/>
            <a:extLst>
              <a:ext uri="{FF2B5EF4-FFF2-40B4-BE49-F238E27FC236}">
                <a16:creationId xmlns:a16="http://schemas.microsoft.com/office/drawing/2014/main" id="{7095B418-2A9E-3E94-4AF5-BE10EAF8C9A5}"/>
              </a:ext>
            </a:extLst>
          </p:cNvPr>
          <p:cNvPicPr>
            <a:picLocks noRot="1" noChangeAspect="1"/>
          </p:cNvPicPr>
          <p:nvPr>
            <a:videoFile r:link="rId1"/>
          </p:nvPr>
        </p:nvPicPr>
        <p:blipFill>
          <a:blip r:embed="rId3"/>
          <a:stretch>
            <a:fillRect/>
          </a:stretch>
        </p:blipFill>
        <p:spPr>
          <a:xfrm>
            <a:off x="881981" y="439947"/>
            <a:ext cx="10504378" cy="5934974"/>
          </a:xfrm>
          <a:prstGeom prst="rect">
            <a:avLst/>
          </a:prstGeom>
        </p:spPr>
      </p:pic>
    </p:spTree>
    <p:extLst>
      <p:ext uri="{BB962C8B-B14F-4D97-AF65-F5344CB8AC3E}">
        <p14:creationId xmlns:p14="http://schemas.microsoft.com/office/powerpoint/2010/main" val="113212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F3A2FB-4536-EDEB-17FD-58CECE68655C}"/>
              </a:ext>
            </a:extLst>
          </p:cNvPr>
          <p:cNvSpPr txBox="1"/>
          <p:nvPr/>
        </p:nvSpPr>
        <p:spPr>
          <a:xfrm>
            <a:off x="0" y="0"/>
            <a:ext cx="12192000" cy="1015663"/>
          </a:xfrm>
          <a:prstGeom prst="rect">
            <a:avLst/>
          </a:prstGeom>
          <a:noFill/>
        </p:spPr>
        <p:txBody>
          <a:bodyPr wrap="square">
            <a:spAutoFit/>
          </a:bodyPr>
          <a:lstStyle/>
          <a:p>
            <a:pPr algn="ctr"/>
            <a:r>
              <a:rPr lang="en-US" sz="6000" b="1" i="0" dirty="0">
                <a:latin typeface="+mj-lt"/>
              </a:rPr>
              <a:t>Shaking</a:t>
            </a:r>
            <a:endParaRPr lang="en-US" sz="6000" b="0" i="0" dirty="0">
              <a:effectLst/>
              <a:latin typeface="+mj-lt"/>
            </a:endParaRPr>
          </a:p>
        </p:txBody>
      </p:sp>
      <p:pic>
        <p:nvPicPr>
          <p:cNvPr id="9" name="Picture 8">
            <a:extLst>
              <a:ext uri="{FF2B5EF4-FFF2-40B4-BE49-F238E27FC236}">
                <a16:creationId xmlns:a16="http://schemas.microsoft.com/office/drawing/2014/main" id="{787ACCD1-788D-D2F3-A75C-98E07A6EA79F}"/>
              </a:ext>
            </a:extLst>
          </p:cNvPr>
          <p:cNvPicPr>
            <a:picLocks noChangeAspect="1"/>
          </p:cNvPicPr>
          <p:nvPr/>
        </p:nvPicPr>
        <p:blipFill>
          <a:blip r:embed="rId2"/>
          <a:stretch>
            <a:fillRect/>
          </a:stretch>
        </p:blipFill>
        <p:spPr>
          <a:xfrm>
            <a:off x="1498160" y="4525481"/>
            <a:ext cx="2257740" cy="1781424"/>
          </a:xfrm>
          <a:prstGeom prst="rect">
            <a:avLst/>
          </a:prstGeom>
        </p:spPr>
      </p:pic>
      <p:pic>
        <p:nvPicPr>
          <p:cNvPr id="8" name="Picture 7">
            <a:extLst>
              <a:ext uri="{FF2B5EF4-FFF2-40B4-BE49-F238E27FC236}">
                <a16:creationId xmlns:a16="http://schemas.microsoft.com/office/drawing/2014/main" id="{9E864536-7C67-B0FF-9862-7779F5F29E56}"/>
              </a:ext>
            </a:extLst>
          </p:cNvPr>
          <p:cNvPicPr>
            <a:picLocks noChangeAspect="1"/>
          </p:cNvPicPr>
          <p:nvPr/>
        </p:nvPicPr>
        <p:blipFill rotWithShape="1">
          <a:blip r:embed="rId3"/>
          <a:srcRect l="11327" t="6850" r="372"/>
          <a:stretch/>
        </p:blipFill>
        <p:spPr>
          <a:xfrm>
            <a:off x="4153064" y="1015664"/>
            <a:ext cx="7944482" cy="5729160"/>
          </a:xfrm>
          <a:prstGeom prst="rect">
            <a:avLst/>
          </a:prstGeom>
        </p:spPr>
      </p:pic>
    </p:spTree>
    <p:extLst>
      <p:ext uri="{BB962C8B-B14F-4D97-AF65-F5344CB8AC3E}">
        <p14:creationId xmlns:p14="http://schemas.microsoft.com/office/powerpoint/2010/main" val="2193302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F3A2FB-4536-EDEB-17FD-58CECE68655C}"/>
              </a:ext>
            </a:extLst>
          </p:cNvPr>
          <p:cNvSpPr txBox="1"/>
          <p:nvPr/>
        </p:nvSpPr>
        <p:spPr>
          <a:xfrm>
            <a:off x="0" y="0"/>
            <a:ext cx="12192000" cy="1015663"/>
          </a:xfrm>
          <a:prstGeom prst="rect">
            <a:avLst/>
          </a:prstGeom>
          <a:noFill/>
        </p:spPr>
        <p:txBody>
          <a:bodyPr wrap="square">
            <a:spAutoFit/>
          </a:bodyPr>
          <a:lstStyle/>
          <a:p>
            <a:pPr algn="ctr"/>
            <a:r>
              <a:rPr lang="en-US" sz="6000" b="1" i="0" dirty="0">
                <a:latin typeface="+mj-lt"/>
              </a:rPr>
              <a:t>Shaking</a:t>
            </a:r>
            <a:endParaRPr lang="en-US" sz="6000" b="0" i="0" dirty="0">
              <a:effectLst/>
              <a:latin typeface="+mj-lt"/>
            </a:endParaRPr>
          </a:p>
        </p:txBody>
      </p:sp>
      <p:pic>
        <p:nvPicPr>
          <p:cNvPr id="3" name="Picture 2">
            <a:extLst>
              <a:ext uri="{FF2B5EF4-FFF2-40B4-BE49-F238E27FC236}">
                <a16:creationId xmlns:a16="http://schemas.microsoft.com/office/drawing/2014/main" id="{08426222-8883-6547-9673-68A74128BD6F}"/>
              </a:ext>
            </a:extLst>
          </p:cNvPr>
          <p:cNvPicPr>
            <a:picLocks noChangeAspect="1"/>
          </p:cNvPicPr>
          <p:nvPr/>
        </p:nvPicPr>
        <p:blipFill>
          <a:blip r:embed="rId2"/>
          <a:stretch>
            <a:fillRect/>
          </a:stretch>
        </p:blipFill>
        <p:spPr>
          <a:xfrm>
            <a:off x="3146424" y="1015663"/>
            <a:ext cx="5899152" cy="5213897"/>
          </a:xfrm>
          <a:prstGeom prst="rect">
            <a:avLst/>
          </a:prstGeom>
        </p:spPr>
      </p:pic>
      <p:sp>
        <p:nvSpPr>
          <p:cNvPr id="7" name="TextBox 6">
            <a:extLst>
              <a:ext uri="{FF2B5EF4-FFF2-40B4-BE49-F238E27FC236}">
                <a16:creationId xmlns:a16="http://schemas.microsoft.com/office/drawing/2014/main" id="{30FA2F8C-80F8-7AAB-231D-2A765460D32B}"/>
              </a:ext>
            </a:extLst>
          </p:cNvPr>
          <p:cNvSpPr txBox="1"/>
          <p:nvPr/>
        </p:nvSpPr>
        <p:spPr>
          <a:xfrm>
            <a:off x="3146424" y="6229560"/>
            <a:ext cx="5899152" cy="276999"/>
          </a:xfrm>
          <a:prstGeom prst="rect">
            <a:avLst/>
          </a:prstGeom>
          <a:noFill/>
        </p:spPr>
        <p:txBody>
          <a:bodyPr wrap="square">
            <a:spAutoFit/>
          </a:bodyPr>
          <a:lstStyle/>
          <a:p>
            <a:pPr algn="ctr"/>
            <a:r>
              <a:rPr lang="en-US" sz="1200" b="0" i="0" dirty="0">
                <a:solidFill>
                  <a:schemeClr val="tx1">
                    <a:lumMod val="75000"/>
                    <a:lumOff val="25000"/>
                  </a:schemeClr>
                </a:solidFill>
                <a:effectLst/>
                <a:latin typeface="Lora" pitchFamily="2" charset="0"/>
                <a:hlinkClick r:id="rId3">
                  <a:extLst>
                    <a:ext uri="{A12FA001-AC4F-418D-AE19-62706E023703}">
                      <ahyp:hlinkClr xmlns:ahyp="http://schemas.microsoft.com/office/drawing/2018/hyperlinkcolor" val="tx"/>
                    </a:ext>
                  </a:extLst>
                </a:hlinkClick>
              </a:rPr>
              <a:t>https://gis.dogami.oregon.gov/maps/hazvu/</a:t>
            </a:r>
            <a:endParaRPr lang="en-US" sz="1200" dirty="0">
              <a:solidFill>
                <a:schemeClr val="tx1">
                  <a:lumMod val="75000"/>
                  <a:lumOff val="25000"/>
                </a:schemeClr>
              </a:solidFill>
            </a:endParaRPr>
          </a:p>
        </p:txBody>
      </p:sp>
      <p:pic>
        <p:nvPicPr>
          <p:cNvPr id="9" name="Picture 8">
            <a:extLst>
              <a:ext uri="{FF2B5EF4-FFF2-40B4-BE49-F238E27FC236}">
                <a16:creationId xmlns:a16="http://schemas.microsoft.com/office/drawing/2014/main" id="{787ACCD1-788D-D2F3-A75C-98E07A6EA79F}"/>
              </a:ext>
            </a:extLst>
          </p:cNvPr>
          <p:cNvPicPr>
            <a:picLocks noChangeAspect="1"/>
          </p:cNvPicPr>
          <p:nvPr/>
        </p:nvPicPr>
        <p:blipFill>
          <a:blip r:embed="rId4"/>
          <a:stretch>
            <a:fillRect/>
          </a:stretch>
        </p:blipFill>
        <p:spPr>
          <a:xfrm>
            <a:off x="9815175" y="1015663"/>
            <a:ext cx="2257740" cy="1781424"/>
          </a:xfrm>
          <a:prstGeom prst="rect">
            <a:avLst/>
          </a:prstGeom>
        </p:spPr>
      </p:pic>
    </p:spTree>
    <p:extLst>
      <p:ext uri="{BB962C8B-B14F-4D97-AF65-F5344CB8AC3E}">
        <p14:creationId xmlns:p14="http://schemas.microsoft.com/office/powerpoint/2010/main" val="3771176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002E0C-111D-8B3C-A93B-91CA05146DD0}"/>
              </a:ext>
            </a:extLst>
          </p:cNvPr>
          <p:cNvPicPr>
            <a:picLocks noChangeAspect="1"/>
          </p:cNvPicPr>
          <p:nvPr/>
        </p:nvPicPr>
        <p:blipFill>
          <a:blip r:embed="rId2"/>
          <a:stretch>
            <a:fillRect/>
          </a:stretch>
        </p:blipFill>
        <p:spPr>
          <a:xfrm>
            <a:off x="1823440" y="197844"/>
            <a:ext cx="9226997" cy="6017607"/>
          </a:xfrm>
          <a:prstGeom prst="rect">
            <a:avLst/>
          </a:prstGeom>
        </p:spPr>
      </p:pic>
      <p:sp>
        <p:nvSpPr>
          <p:cNvPr id="8" name="TextBox 7">
            <a:extLst>
              <a:ext uri="{FF2B5EF4-FFF2-40B4-BE49-F238E27FC236}">
                <a16:creationId xmlns:a16="http://schemas.microsoft.com/office/drawing/2014/main" id="{EF19D599-FC4A-67EA-379D-F7E0095A577B}"/>
              </a:ext>
            </a:extLst>
          </p:cNvPr>
          <p:cNvSpPr txBox="1"/>
          <p:nvPr/>
        </p:nvSpPr>
        <p:spPr>
          <a:xfrm>
            <a:off x="1744692" y="6488668"/>
            <a:ext cx="6094562" cy="276999"/>
          </a:xfrm>
          <a:prstGeom prst="rect">
            <a:avLst/>
          </a:prstGeom>
          <a:noFill/>
        </p:spPr>
        <p:txBody>
          <a:bodyPr wrap="square">
            <a:spAutoFit/>
          </a:bodyPr>
          <a:lstStyle/>
          <a:p>
            <a:r>
              <a:rPr lang="en-US" sz="1200" dirty="0">
                <a:solidFill>
                  <a:schemeClr val="tx1">
                    <a:lumMod val="75000"/>
                    <a:lumOff val="25000"/>
                  </a:schemeClr>
                </a:solidFill>
                <a:latin typeface="Times New Roman" panose="02020603050405020304" pitchFamily="18" charset="0"/>
                <a:cs typeface="Times New Roman" panose="02020603050405020304" pitchFamily="18" charset="0"/>
              </a:rPr>
              <a:t>https://www.youtube.com/watch?v=EHCZoHTrr94</a:t>
            </a:r>
          </a:p>
        </p:txBody>
      </p:sp>
    </p:spTree>
    <p:extLst>
      <p:ext uri="{BB962C8B-B14F-4D97-AF65-F5344CB8AC3E}">
        <p14:creationId xmlns:p14="http://schemas.microsoft.com/office/powerpoint/2010/main" val="708607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C1CA9-E488-1955-F5A9-2E440547C6D1}"/>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C743EB17-64B5-8EA3-8A20-AA87FA3DDCD5}"/>
              </a:ext>
            </a:extLst>
          </p:cNvPr>
          <p:cNvPicPr>
            <a:picLocks noChangeAspect="1"/>
          </p:cNvPicPr>
          <p:nvPr/>
        </p:nvPicPr>
        <p:blipFill>
          <a:blip r:embed="rId2"/>
          <a:stretch>
            <a:fillRect/>
          </a:stretch>
        </p:blipFill>
        <p:spPr>
          <a:xfrm>
            <a:off x="2118757" y="271022"/>
            <a:ext cx="7954485" cy="6315956"/>
          </a:xfrm>
          <a:prstGeom prst="rect">
            <a:avLst/>
          </a:prstGeom>
        </p:spPr>
      </p:pic>
    </p:spTree>
    <p:extLst>
      <p:ext uri="{BB962C8B-B14F-4D97-AF65-F5344CB8AC3E}">
        <p14:creationId xmlns:p14="http://schemas.microsoft.com/office/powerpoint/2010/main" val="2613093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106827D-D47F-C942-C535-A0BDFBEC8B80}"/>
              </a:ext>
            </a:extLst>
          </p:cNvPr>
          <p:cNvSpPr txBox="1"/>
          <p:nvPr/>
        </p:nvSpPr>
        <p:spPr>
          <a:xfrm>
            <a:off x="1744692" y="6488668"/>
            <a:ext cx="6094562" cy="369332"/>
          </a:xfrm>
          <a:prstGeom prst="rect">
            <a:avLst/>
          </a:prstGeom>
          <a:noFill/>
        </p:spPr>
        <p:txBody>
          <a:bodyPr wrap="square">
            <a:spAutoFit/>
          </a:bodyPr>
          <a:lstStyle/>
          <a:p>
            <a:r>
              <a:rPr lang="en-US" dirty="0">
                <a:hlinkClick r:id="rId2"/>
              </a:rPr>
              <a:t>UW Sets</a:t>
            </a:r>
            <a:endParaRPr lang="en-US" dirty="0"/>
          </a:p>
        </p:txBody>
      </p:sp>
      <p:pic>
        <p:nvPicPr>
          <p:cNvPr id="5" name="Picture 4">
            <a:extLst>
              <a:ext uri="{FF2B5EF4-FFF2-40B4-BE49-F238E27FC236}">
                <a16:creationId xmlns:a16="http://schemas.microsoft.com/office/drawing/2014/main" id="{93D27D49-8F32-8C3C-8B05-8BDE076B5978}"/>
              </a:ext>
            </a:extLst>
          </p:cNvPr>
          <p:cNvPicPr>
            <a:picLocks noChangeAspect="1"/>
          </p:cNvPicPr>
          <p:nvPr/>
        </p:nvPicPr>
        <p:blipFill>
          <a:blip r:embed="rId3"/>
          <a:stretch>
            <a:fillRect/>
          </a:stretch>
        </p:blipFill>
        <p:spPr>
          <a:xfrm>
            <a:off x="1924676" y="158433"/>
            <a:ext cx="9050013" cy="3677163"/>
          </a:xfrm>
          <a:prstGeom prst="rect">
            <a:avLst/>
          </a:prstGeom>
        </p:spPr>
      </p:pic>
      <p:sp>
        <p:nvSpPr>
          <p:cNvPr id="7" name="TextBox 6">
            <a:extLst>
              <a:ext uri="{FF2B5EF4-FFF2-40B4-BE49-F238E27FC236}">
                <a16:creationId xmlns:a16="http://schemas.microsoft.com/office/drawing/2014/main" id="{0735B798-1257-3730-A1DA-864B58CE8FD7}"/>
              </a:ext>
            </a:extLst>
          </p:cNvPr>
          <p:cNvSpPr txBox="1"/>
          <p:nvPr/>
        </p:nvSpPr>
        <p:spPr>
          <a:xfrm>
            <a:off x="1924676" y="4127111"/>
            <a:ext cx="9050012" cy="2400657"/>
          </a:xfrm>
          <a:prstGeom prst="rect">
            <a:avLst/>
          </a:prstGeom>
          <a:noFill/>
        </p:spPr>
        <p:txBody>
          <a:bodyPr wrap="square">
            <a:spAutoFit/>
          </a:bodyPr>
          <a:lstStyle/>
          <a:p>
            <a:r>
              <a:rPr lang="en-US" sz="3000" b="0" i="0" dirty="0">
                <a:solidFill>
                  <a:schemeClr val="tx1">
                    <a:lumMod val="75000"/>
                    <a:lumOff val="25000"/>
                  </a:schemeClr>
                </a:solidFill>
                <a:effectLst/>
                <a:latin typeface="Times New Roman" panose="02020603050405020304" pitchFamily="18" charset="0"/>
                <a:cs typeface="Times New Roman" panose="02020603050405020304" pitchFamily="18" charset="0"/>
              </a:rPr>
              <a:t>An earthquake where the rupture extends deep and partially inland is weighted at 30%, a shallow rupture that is entirely offshore is weighted at 20%, and a mid-depth rupture that extends approximately to the coastline is weighted at 50%.</a:t>
            </a:r>
            <a:endParaRPr lang="en-US" sz="30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DB0F554-3E45-83D0-3D68-4ADC90B36572}"/>
              </a:ext>
            </a:extLst>
          </p:cNvPr>
          <p:cNvSpPr txBox="1"/>
          <p:nvPr/>
        </p:nvSpPr>
        <p:spPr>
          <a:xfrm>
            <a:off x="2984020" y="6488668"/>
            <a:ext cx="6094562" cy="369332"/>
          </a:xfrm>
          <a:prstGeom prst="rect">
            <a:avLst/>
          </a:prstGeom>
          <a:noFill/>
        </p:spPr>
        <p:txBody>
          <a:bodyPr wrap="square">
            <a:spAutoFit/>
          </a:bodyPr>
          <a:lstStyle/>
          <a:p>
            <a:r>
              <a:rPr lang="en-US" b="0" i="0" dirty="0">
                <a:solidFill>
                  <a:schemeClr val="tx1">
                    <a:lumMod val="75000"/>
                    <a:lumOff val="25000"/>
                  </a:schemeClr>
                </a:solidFill>
                <a:effectLst/>
                <a:latin typeface="Roboto Condensed" panose="020B0604020202020204" pitchFamily="2" charset="0"/>
                <a:hlinkClick r:id="rId4"/>
              </a:rPr>
              <a:t>Seismological Society of America</a:t>
            </a:r>
            <a:endParaRPr lang="en-US" dirty="0">
              <a:solidFill>
                <a:schemeClr val="tx1">
                  <a:lumMod val="75000"/>
                  <a:lumOff val="25000"/>
                </a:schemeClr>
              </a:solidFill>
            </a:endParaRPr>
          </a:p>
        </p:txBody>
      </p:sp>
    </p:spTree>
    <p:extLst>
      <p:ext uri="{BB962C8B-B14F-4D97-AF65-F5344CB8AC3E}">
        <p14:creationId xmlns:p14="http://schemas.microsoft.com/office/powerpoint/2010/main" val="3811862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F3A2FB-4536-EDEB-17FD-58CECE68655C}"/>
              </a:ext>
            </a:extLst>
          </p:cNvPr>
          <p:cNvSpPr txBox="1"/>
          <p:nvPr/>
        </p:nvSpPr>
        <p:spPr>
          <a:xfrm>
            <a:off x="-103517" y="6581001"/>
            <a:ext cx="4037162" cy="276999"/>
          </a:xfrm>
          <a:prstGeom prst="rect">
            <a:avLst/>
          </a:prstGeom>
          <a:noFill/>
        </p:spPr>
        <p:txBody>
          <a:bodyPr wrap="square">
            <a:spAutoFit/>
          </a:bodyPr>
          <a:lstStyle/>
          <a:p>
            <a:pPr algn="ctr"/>
            <a:r>
              <a:rPr lang="en-US" sz="1200" b="1" i="0" dirty="0">
                <a:latin typeface="Times New Roman" panose="02020603050405020304" pitchFamily="18" charset="0"/>
                <a:cs typeface="Times New Roman" panose="02020603050405020304" pitchFamily="18" charset="0"/>
              </a:rPr>
              <a:t>https://pubs.usgs.gov/of/2021/1026/ofr20211026_v1.1.pdf</a:t>
            </a:r>
            <a:endParaRPr lang="en-US" sz="1200" b="0" i="0" dirty="0">
              <a:effectLst/>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B4A770B-2558-EBC0-0FB5-7A72A27BF1C2}"/>
              </a:ext>
            </a:extLst>
          </p:cNvPr>
          <p:cNvPicPr>
            <a:picLocks noChangeAspect="1"/>
          </p:cNvPicPr>
          <p:nvPr/>
        </p:nvPicPr>
        <p:blipFill>
          <a:blip r:embed="rId2"/>
          <a:stretch>
            <a:fillRect/>
          </a:stretch>
        </p:blipFill>
        <p:spPr>
          <a:xfrm>
            <a:off x="3786528" y="1061707"/>
            <a:ext cx="8210443" cy="5796293"/>
          </a:xfrm>
          <a:prstGeom prst="rect">
            <a:avLst/>
          </a:prstGeom>
        </p:spPr>
      </p:pic>
      <p:sp>
        <p:nvSpPr>
          <p:cNvPr id="5" name="TextBox 4">
            <a:extLst>
              <a:ext uri="{FF2B5EF4-FFF2-40B4-BE49-F238E27FC236}">
                <a16:creationId xmlns:a16="http://schemas.microsoft.com/office/drawing/2014/main" id="{05BB46F8-CB54-E91E-8020-56936444FCA6}"/>
              </a:ext>
            </a:extLst>
          </p:cNvPr>
          <p:cNvSpPr txBox="1"/>
          <p:nvPr/>
        </p:nvSpPr>
        <p:spPr>
          <a:xfrm>
            <a:off x="0" y="0"/>
            <a:ext cx="12192000" cy="1015663"/>
          </a:xfrm>
          <a:prstGeom prst="rect">
            <a:avLst/>
          </a:prstGeom>
          <a:noFill/>
        </p:spPr>
        <p:txBody>
          <a:bodyPr wrap="square">
            <a:spAutoFit/>
          </a:bodyPr>
          <a:lstStyle/>
          <a:p>
            <a:pPr algn="ctr"/>
            <a:r>
              <a:rPr lang="en-US" sz="6000" b="1" i="0" dirty="0">
                <a:latin typeface="+mj-lt"/>
              </a:rPr>
              <a:t>Shake Alert Timing</a:t>
            </a:r>
            <a:endParaRPr lang="en-US" sz="6000" b="0" i="0" dirty="0">
              <a:effectLst/>
              <a:latin typeface="+mj-lt"/>
            </a:endParaRPr>
          </a:p>
        </p:txBody>
      </p:sp>
    </p:spTree>
    <p:extLst>
      <p:ext uri="{BB962C8B-B14F-4D97-AF65-F5344CB8AC3E}">
        <p14:creationId xmlns:p14="http://schemas.microsoft.com/office/powerpoint/2010/main" val="3541806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DF4D638-91D1-17EA-B5CB-8C51675A0DA1}"/>
              </a:ext>
            </a:extLst>
          </p:cNvPr>
          <p:cNvSpPr>
            <a:spLocks noGrp="1"/>
          </p:cNvSpPr>
          <p:nvPr>
            <p:ph idx="1"/>
          </p:nvPr>
        </p:nvSpPr>
        <p:spPr>
          <a:xfrm>
            <a:off x="1739835" y="2350985"/>
            <a:ext cx="5678882" cy="2988766"/>
          </a:xfrm>
        </p:spPr>
        <p:txBody>
          <a:bodyPr>
            <a:noAutofit/>
          </a:bodyPr>
          <a:lstStyle/>
          <a:p>
            <a:r>
              <a:rPr lang="en-US" sz="4000" dirty="0">
                <a:latin typeface="Times New Roman" panose="02020603050405020304" pitchFamily="18" charset="0"/>
                <a:cs typeface="Times New Roman" panose="02020603050405020304" pitchFamily="18" charset="0"/>
              </a:rPr>
              <a:t>Tsunamis</a:t>
            </a:r>
          </a:p>
          <a:p>
            <a:r>
              <a:rPr lang="en-US" sz="4000" i="0" dirty="0">
                <a:effectLst/>
                <a:latin typeface="Times New Roman" panose="02020603050405020304" pitchFamily="18" charset="0"/>
                <a:cs typeface="Times New Roman" panose="02020603050405020304" pitchFamily="18" charset="0"/>
              </a:rPr>
              <a:t>Co-Seismic Subsidence</a:t>
            </a:r>
          </a:p>
          <a:p>
            <a:r>
              <a:rPr lang="en-US" sz="4000" i="0" dirty="0">
                <a:effectLst/>
                <a:latin typeface="Times New Roman" panose="02020603050405020304" pitchFamily="18" charset="0"/>
                <a:cs typeface="Times New Roman" panose="02020603050405020304" pitchFamily="18" charset="0"/>
              </a:rPr>
              <a:t>Landslides</a:t>
            </a:r>
            <a:endParaRPr lang="en-US" sz="4000" dirty="0">
              <a:latin typeface="Times New Roman" panose="02020603050405020304" pitchFamily="18" charset="0"/>
              <a:cs typeface="Times New Roman" panose="02020603050405020304" pitchFamily="18" charset="0"/>
            </a:endParaRPr>
          </a:p>
          <a:p>
            <a:r>
              <a:rPr lang="en-US" sz="4000" i="0" dirty="0">
                <a:effectLst/>
                <a:latin typeface="Times New Roman" panose="02020603050405020304" pitchFamily="18" charset="0"/>
                <a:cs typeface="Times New Roman" panose="02020603050405020304" pitchFamily="18" charset="0"/>
              </a:rPr>
              <a:t>Liquefaction</a:t>
            </a:r>
          </a:p>
        </p:txBody>
      </p:sp>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631216"/>
          </a:xfrm>
          <a:prstGeom prst="rect">
            <a:avLst/>
          </a:prstGeom>
          <a:noFill/>
        </p:spPr>
        <p:txBody>
          <a:bodyPr wrap="square">
            <a:spAutoFit/>
          </a:bodyPr>
          <a:lstStyle/>
          <a:p>
            <a:pPr algn="ctr"/>
            <a:r>
              <a:rPr lang="en-US" sz="6000" b="1" dirty="0">
                <a:effectLst/>
                <a:latin typeface="+mj-lt"/>
              </a:rPr>
              <a:t>Co-Disasters</a:t>
            </a:r>
          </a:p>
          <a:p>
            <a:pPr algn="ctr"/>
            <a:r>
              <a:rPr lang="en-US" sz="4000" b="1" i="0" dirty="0">
                <a:latin typeface="+mj-lt"/>
              </a:rPr>
              <a:t>The Guarantees</a:t>
            </a:r>
            <a:endParaRPr lang="en-US" sz="4000" b="0" i="0" dirty="0">
              <a:effectLst/>
              <a:latin typeface="+mj-lt"/>
            </a:endParaRPr>
          </a:p>
        </p:txBody>
      </p:sp>
    </p:spTree>
    <p:extLst>
      <p:ext uri="{BB962C8B-B14F-4D97-AF65-F5344CB8AC3E}">
        <p14:creationId xmlns:p14="http://schemas.microsoft.com/office/powerpoint/2010/main" val="2443211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DF4D638-91D1-17EA-B5CB-8C51675A0DA1}"/>
              </a:ext>
            </a:extLst>
          </p:cNvPr>
          <p:cNvSpPr>
            <a:spLocks noGrp="1"/>
          </p:cNvSpPr>
          <p:nvPr>
            <p:ph idx="1"/>
          </p:nvPr>
        </p:nvSpPr>
        <p:spPr>
          <a:xfrm>
            <a:off x="1739835" y="2350985"/>
            <a:ext cx="5678882" cy="2988766"/>
          </a:xfrm>
        </p:spPr>
        <p:txBody>
          <a:bodyPr>
            <a:noAutofit/>
          </a:bodyPr>
          <a:lstStyle/>
          <a:p>
            <a:r>
              <a:rPr lang="en-US" sz="4000" strike="sngStrike" dirty="0">
                <a:latin typeface="Times New Roman" panose="02020603050405020304" pitchFamily="18" charset="0"/>
                <a:cs typeface="Times New Roman" panose="02020603050405020304" pitchFamily="18" charset="0"/>
              </a:rPr>
              <a:t>Tsunamis</a:t>
            </a:r>
          </a:p>
          <a:p>
            <a:r>
              <a:rPr lang="en-US" sz="4000" i="0" strike="sngStrike" dirty="0">
                <a:effectLst/>
                <a:latin typeface="Times New Roman" panose="02020603050405020304" pitchFamily="18" charset="0"/>
                <a:cs typeface="Times New Roman" panose="02020603050405020304" pitchFamily="18" charset="0"/>
              </a:rPr>
              <a:t>Liquefaction</a:t>
            </a:r>
          </a:p>
        </p:txBody>
      </p:sp>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latin typeface="+mj-lt"/>
              </a:rPr>
              <a:t>Creekside Good News</a:t>
            </a:r>
            <a:endParaRPr lang="en-US" sz="6000" b="1" dirty="0">
              <a:effectLst/>
              <a:latin typeface="+mj-lt"/>
            </a:endParaRPr>
          </a:p>
        </p:txBody>
      </p:sp>
    </p:spTree>
    <p:extLst>
      <p:ext uri="{BB962C8B-B14F-4D97-AF65-F5344CB8AC3E}">
        <p14:creationId xmlns:p14="http://schemas.microsoft.com/office/powerpoint/2010/main" val="1337600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F3A2FB-4536-EDEB-17FD-58CECE68655C}"/>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Co-Seismic Subsidence</a:t>
            </a:r>
            <a:endParaRPr lang="en-US" sz="6000" b="0" i="0" dirty="0">
              <a:effectLst/>
              <a:latin typeface="+mj-lt"/>
            </a:endParaRPr>
          </a:p>
        </p:txBody>
      </p:sp>
      <p:pic>
        <p:nvPicPr>
          <p:cNvPr id="4098" name="Picture 2">
            <a:extLst>
              <a:ext uri="{FF2B5EF4-FFF2-40B4-BE49-F238E27FC236}">
                <a16:creationId xmlns:a16="http://schemas.microsoft.com/office/drawing/2014/main" id="{40BAF8D3-29C2-EBB2-985B-9FBDFDA773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2988" y="1047034"/>
            <a:ext cx="4258685" cy="5810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138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F3A2FB-4536-EDEB-17FD-58CECE68655C}"/>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Landslide</a:t>
            </a:r>
            <a:endParaRPr lang="en-US" sz="6000" b="0" i="0" dirty="0">
              <a:effectLst/>
              <a:latin typeface="+mj-lt"/>
            </a:endParaRPr>
          </a:p>
        </p:txBody>
      </p:sp>
      <p:pic>
        <p:nvPicPr>
          <p:cNvPr id="6" name="Picture 5">
            <a:extLst>
              <a:ext uri="{FF2B5EF4-FFF2-40B4-BE49-F238E27FC236}">
                <a16:creationId xmlns:a16="http://schemas.microsoft.com/office/drawing/2014/main" id="{800CE6C2-0D23-63BE-EDB2-D23C728CD9C3}"/>
              </a:ext>
            </a:extLst>
          </p:cNvPr>
          <p:cNvPicPr>
            <a:picLocks noChangeAspect="1"/>
          </p:cNvPicPr>
          <p:nvPr/>
        </p:nvPicPr>
        <p:blipFill>
          <a:blip r:embed="rId2"/>
          <a:stretch>
            <a:fillRect/>
          </a:stretch>
        </p:blipFill>
        <p:spPr>
          <a:xfrm>
            <a:off x="3804000" y="1067496"/>
            <a:ext cx="7655004" cy="5790504"/>
          </a:xfrm>
          <a:prstGeom prst="rect">
            <a:avLst/>
          </a:prstGeom>
        </p:spPr>
      </p:pic>
      <p:pic>
        <p:nvPicPr>
          <p:cNvPr id="8" name="Picture 7">
            <a:extLst>
              <a:ext uri="{FF2B5EF4-FFF2-40B4-BE49-F238E27FC236}">
                <a16:creationId xmlns:a16="http://schemas.microsoft.com/office/drawing/2014/main" id="{326B9F22-E5DD-CE89-AFC5-C625155748FD}"/>
              </a:ext>
            </a:extLst>
          </p:cNvPr>
          <p:cNvPicPr>
            <a:picLocks noChangeAspect="1"/>
          </p:cNvPicPr>
          <p:nvPr/>
        </p:nvPicPr>
        <p:blipFill>
          <a:blip r:embed="rId3"/>
          <a:stretch>
            <a:fillRect/>
          </a:stretch>
        </p:blipFill>
        <p:spPr>
          <a:xfrm>
            <a:off x="1161608" y="4730297"/>
            <a:ext cx="2467319" cy="1762371"/>
          </a:xfrm>
          <a:prstGeom prst="rect">
            <a:avLst/>
          </a:prstGeom>
        </p:spPr>
      </p:pic>
    </p:spTree>
    <p:extLst>
      <p:ext uri="{BB962C8B-B14F-4D97-AF65-F5344CB8AC3E}">
        <p14:creationId xmlns:p14="http://schemas.microsoft.com/office/powerpoint/2010/main" val="3677678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F3A2FB-4536-EDEB-17FD-58CECE68655C}"/>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Landslide</a:t>
            </a:r>
            <a:endParaRPr lang="en-US" sz="6000" b="0" i="0" dirty="0">
              <a:effectLst/>
              <a:latin typeface="+mj-lt"/>
            </a:endParaRPr>
          </a:p>
        </p:txBody>
      </p:sp>
      <p:pic>
        <p:nvPicPr>
          <p:cNvPr id="3" name="Picture 2">
            <a:extLst>
              <a:ext uri="{FF2B5EF4-FFF2-40B4-BE49-F238E27FC236}">
                <a16:creationId xmlns:a16="http://schemas.microsoft.com/office/drawing/2014/main" id="{7F08A0FC-0165-0E53-9E8C-FA0217B0A1EF}"/>
              </a:ext>
            </a:extLst>
          </p:cNvPr>
          <p:cNvPicPr>
            <a:picLocks noChangeAspect="1"/>
          </p:cNvPicPr>
          <p:nvPr/>
        </p:nvPicPr>
        <p:blipFill>
          <a:blip r:embed="rId2"/>
          <a:stretch>
            <a:fillRect/>
          </a:stretch>
        </p:blipFill>
        <p:spPr>
          <a:xfrm>
            <a:off x="3628927" y="1066524"/>
            <a:ext cx="8297544" cy="5547578"/>
          </a:xfrm>
          <a:prstGeom prst="rect">
            <a:avLst/>
          </a:prstGeom>
        </p:spPr>
      </p:pic>
      <p:pic>
        <p:nvPicPr>
          <p:cNvPr id="7" name="Picture 6">
            <a:extLst>
              <a:ext uri="{FF2B5EF4-FFF2-40B4-BE49-F238E27FC236}">
                <a16:creationId xmlns:a16="http://schemas.microsoft.com/office/drawing/2014/main" id="{6E1671A1-8EF0-B64E-76FF-3C4439B80D20}"/>
              </a:ext>
            </a:extLst>
          </p:cNvPr>
          <p:cNvPicPr>
            <a:picLocks noChangeAspect="1"/>
          </p:cNvPicPr>
          <p:nvPr/>
        </p:nvPicPr>
        <p:blipFill>
          <a:blip r:embed="rId3"/>
          <a:stretch>
            <a:fillRect/>
          </a:stretch>
        </p:blipFill>
        <p:spPr>
          <a:xfrm>
            <a:off x="1147692" y="4230492"/>
            <a:ext cx="2305372" cy="1933845"/>
          </a:xfrm>
          <a:prstGeom prst="rect">
            <a:avLst/>
          </a:prstGeom>
        </p:spPr>
      </p:pic>
    </p:spTree>
    <p:extLst>
      <p:ext uri="{BB962C8B-B14F-4D97-AF65-F5344CB8AC3E}">
        <p14:creationId xmlns:p14="http://schemas.microsoft.com/office/powerpoint/2010/main" val="343762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631216"/>
          </a:xfrm>
          <a:prstGeom prst="rect">
            <a:avLst/>
          </a:prstGeom>
          <a:noFill/>
        </p:spPr>
        <p:txBody>
          <a:bodyPr wrap="square">
            <a:spAutoFit/>
          </a:bodyPr>
          <a:lstStyle/>
          <a:p>
            <a:pPr algn="ctr"/>
            <a:r>
              <a:rPr lang="en-US" sz="6000" b="1" dirty="0">
                <a:effectLst/>
                <a:latin typeface="+mj-lt"/>
              </a:rPr>
              <a:t>Co-Disasters</a:t>
            </a:r>
          </a:p>
          <a:p>
            <a:pPr algn="ctr"/>
            <a:r>
              <a:rPr lang="en-US" sz="4000" b="1" dirty="0">
                <a:effectLst/>
                <a:latin typeface="+mj-lt"/>
              </a:rPr>
              <a:t>The “Possibles”</a:t>
            </a:r>
            <a:endParaRPr lang="en-US" sz="4000" b="0" i="0" dirty="0">
              <a:effectLst/>
              <a:latin typeface="+mj-lt"/>
            </a:endParaRPr>
          </a:p>
        </p:txBody>
      </p:sp>
      <p:sp>
        <p:nvSpPr>
          <p:cNvPr id="9" name="Content Placeholder 4">
            <a:extLst>
              <a:ext uri="{FF2B5EF4-FFF2-40B4-BE49-F238E27FC236}">
                <a16:creationId xmlns:a16="http://schemas.microsoft.com/office/drawing/2014/main" id="{293007CE-3BDF-AE28-DA51-5356F564BE9F}"/>
              </a:ext>
            </a:extLst>
          </p:cNvPr>
          <p:cNvSpPr txBox="1">
            <a:spLocks/>
          </p:cNvSpPr>
          <p:nvPr/>
        </p:nvSpPr>
        <p:spPr>
          <a:xfrm>
            <a:off x="1699578" y="2318733"/>
            <a:ext cx="5678882" cy="246030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4000" dirty="0">
                <a:latin typeface="Times New Roman" panose="02020603050405020304" pitchFamily="18" charset="0"/>
                <a:cs typeface="Times New Roman" panose="02020603050405020304" pitchFamily="18" charset="0"/>
              </a:rPr>
              <a:t>San Andreas</a:t>
            </a:r>
          </a:p>
          <a:p>
            <a:r>
              <a:rPr lang="en-US" sz="4000" dirty="0">
                <a:latin typeface="Times New Roman" panose="02020603050405020304" pitchFamily="18" charset="0"/>
                <a:cs typeface="Times New Roman" panose="02020603050405020304" pitchFamily="18" charset="0"/>
              </a:rPr>
              <a:t>Cascade Volcanic Range</a:t>
            </a:r>
          </a:p>
          <a:p>
            <a:r>
              <a:rPr lang="en-US" sz="4000" dirty="0">
                <a:latin typeface="Times New Roman" panose="02020603050405020304" pitchFamily="18" charset="0"/>
                <a:cs typeface="Times New Roman" panose="02020603050405020304" pitchFamily="18" charset="0"/>
              </a:rPr>
              <a:t>Dam Failure</a:t>
            </a:r>
          </a:p>
        </p:txBody>
      </p:sp>
    </p:spTree>
    <p:extLst>
      <p:ext uri="{BB962C8B-B14F-4D97-AF65-F5344CB8AC3E}">
        <p14:creationId xmlns:p14="http://schemas.microsoft.com/office/powerpoint/2010/main" val="2930259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latin typeface="+mj-lt"/>
              </a:rPr>
              <a:t>Detroit Dam Failure</a:t>
            </a:r>
            <a:endParaRPr lang="en-US" sz="6000" b="1" dirty="0">
              <a:effectLst/>
              <a:latin typeface="+mj-lt"/>
            </a:endParaRPr>
          </a:p>
        </p:txBody>
      </p:sp>
      <p:sp>
        <p:nvSpPr>
          <p:cNvPr id="9" name="Content Placeholder 4">
            <a:extLst>
              <a:ext uri="{FF2B5EF4-FFF2-40B4-BE49-F238E27FC236}">
                <a16:creationId xmlns:a16="http://schemas.microsoft.com/office/drawing/2014/main" id="{293007CE-3BDF-AE28-DA51-5356F564BE9F}"/>
              </a:ext>
            </a:extLst>
          </p:cNvPr>
          <p:cNvSpPr txBox="1">
            <a:spLocks/>
          </p:cNvSpPr>
          <p:nvPr/>
        </p:nvSpPr>
        <p:spPr>
          <a:xfrm>
            <a:off x="1559637" y="5842337"/>
            <a:ext cx="10390822" cy="73117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000" b="0" i="0" dirty="0">
                <a:solidFill>
                  <a:srgbClr val="0E296A"/>
                </a:solidFill>
                <a:effectLst/>
                <a:latin typeface="Lora" pitchFamily="2" charset="0"/>
              </a:rPr>
              <a:t>Marion County EOP</a:t>
            </a:r>
            <a:endParaRPr lang="en-US" sz="20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86E7CF6-93AB-045A-0408-CA4EEF50A90A}"/>
              </a:ext>
            </a:extLst>
          </p:cNvPr>
          <p:cNvSpPr txBox="1"/>
          <p:nvPr/>
        </p:nvSpPr>
        <p:spPr>
          <a:xfrm>
            <a:off x="1559638" y="1364750"/>
            <a:ext cx="10632362" cy="3785652"/>
          </a:xfrm>
          <a:prstGeom prst="rect">
            <a:avLst/>
          </a:prstGeom>
          <a:noFill/>
        </p:spPr>
        <p:txBody>
          <a:bodyPr wrap="square">
            <a:spAutoFit/>
          </a:bodyPr>
          <a:lstStyle/>
          <a:p>
            <a:r>
              <a:rPr lang="en-US" sz="4000" dirty="0">
                <a:solidFill>
                  <a:schemeClr val="tx1">
                    <a:lumMod val="75000"/>
                    <a:lumOff val="25000"/>
                  </a:schemeClr>
                </a:solidFill>
                <a:latin typeface="Times New Roman" panose="02020603050405020304" pitchFamily="18" charset="0"/>
                <a:cs typeface="Times New Roman" panose="02020603050405020304" pitchFamily="18" charset="0"/>
              </a:rPr>
              <a:t>Total failure of the Detroit Dam, with a full reservoir, would cause the smaller Big Cliff Dam to fail also and would inundate Gates, Mill City, Stayton, Aumsville, Turner and Jefferson as well as cause significant portions of Salem and Keizer to be flooded. </a:t>
            </a:r>
          </a:p>
        </p:txBody>
      </p:sp>
    </p:spTree>
    <p:extLst>
      <p:ext uri="{BB962C8B-B14F-4D97-AF65-F5344CB8AC3E}">
        <p14:creationId xmlns:p14="http://schemas.microsoft.com/office/powerpoint/2010/main" val="302334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latin typeface="+mj-lt"/>
              </a:rPr>
              <a:t>Volcanoes</a:t>
            </a:r>
            <a:endParaRPr lang="en-US" sz="6000" b="1" dirty="0">
              <a:effectLst/>
              <a:latin typeface="+mj-lt"/>
            </a:endParaRPr>
          </a:p>
        </p:txBody>
      </p:sp>
      <p:sp>
        <p:nvSpPr>
          <p:cNvPr id="9" name="Content Placeholder 4">
            <a:extLst>
              <a:ext uri="{FF2B5EF4-FFF2-40B4-BE49-F238E27FC236}">
                <a16:creationId xmlns:a16="http://schemas.microsoft.com/office/drawing/2014/main" id="{293007CE-3BDF-AE28-DA51-5356F564BE9F}"/>
              </a:ext>
            </a:extLst>
          </p:cNvPr>
          <p:cNvSpPr txBox="1">
            <a:spLocks/>
          </p:cNvSpPr>
          <p:nvPr/>
        </p:nvSpPr>
        <p:spPr>
          <a:xfrm>
            <a:off x="1559637" y="5842337"/>
            <a:ext cx="10390822" cy="73117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000" b="0" i="0" dirty="0">
                <a:solidFill>
                  <a:srgbClr val="0E296A"/>
                </a:solidFill>
                <a:effectLst/>
                <a:latin typeface="Lora" pitchFamily="2" charset="0"/>
              </a:rPr>
              <a:t>From Mt. Jefferson, the Moderate Hazard Zone flows along Hwy 22, ending about a mile east of Aumsville &amp; roughly 7 miles east of Salem. </a:t>
            </a:r>
            <a:r>
              <a:rPr lang="en-US" sz="1400" b="0" i="1" dirty="0">
                <a:solidFill>
                  <a:srgbClr val="0E296A"/>
                </a:solidFill>
                <a:effectLst/>
                <a:latin typeface="Lora" pitchFamily="2" charset="0"/>
              </a:rPr>
              <a:t>(*After the Shaking)</a:t>
            </a:r>
            <a:endParaRPr lang="en-US" sz="1400" i="1" dirty="0">
              <a:latin typeface="Times New Roman" panose="02020603050405020304" pitchFamily="18" charset="0"/>
              <a:cs typeface="Times New Roman" panose="02020603050405020304" pitchFamily="18" charset="0"/>
            </a:endParaRPr>
          </a:p>
        </p:txBody>
      </p:sp>
      <p:pic>
        <p:nvPicPr>
          <p:cNvPr id="10242" name="Picture 2">
            <a:extLst>
              <a:ext uri="{FF2B5EF4-FFF2-40B4-BE49-F238E27FC236}">
                <a16:creationId xmlns:a16="http://schemas.microsoft.com/office/drawing/2014/main" id="{71EC2806-9309-2883-2A68-EADF6B2E09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4" y="1015663"/>
            <a:ext cx="9667875" cy="4524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415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CD7047-9F98-76FE-FFD2-E01E946ABAEB}"/>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San Andreas/CSZ</a:t>
            </a:r>
            <a:endParaRPr lang="en-US" sz="6000" b="0" i="0" dirty="0">
              <a:effectLst/>
              <a:latin typeface="+mj-lt"/>
            </a:endParaRPr>
          </a:p>
        </p:txBody>
      </p:sp>
      <p:sp>
        <p:nvSpPr>
          <p:cNvPr id="5" name="Content Placeholder 2">
            <a:extLst>
              <a:ext uri="{FF2B5EF4-FFF2-40B4-BE49-F238E27FC236}">
                <a16:creationId xmlns:a16="http://schemas.microsoft.com/office/drawing/2014/main" id="{B2D38FE8-A32F-E7F7-CD10-6FA228C81CE4}"/>
              </a:ext>
            </a:extLst>
          </p:cNvPr>
          <p:cNvSpPr>
            <a:spLocks noGrp="1"/>
          </p:cNvSpPr>
          <p:nvPr>
            <p:ph idx="1"/>
          </p:nvPr>
        </p:nvSpPr>
        <p:spPr>
          <a:xfrm>
            <a:off x="1682150" y="1380226"/>
            <a:ext cx="10509850" cy="5477774"/>
          </a:xfrm>
        </p:spPr>
        <p:txBody>
          <a:bodyPr>
            <a:noAutofit/>
          </a:bodyPr>
          <a:lstStyle/>
          <a:p>
            <a:r>
              <a:rPr lang="en-US" sz="4000" dirty="0">
                <a:latin typeface="Times New Roman" panose="02020603050405020304" pitchFamily="18" charset="0"/>
                <a:cs typeface="Times New Roman" panose="02020603050405020304" pitchFamily="18" charset="0"/>
              </a:rPr>
              <a:t>“For </a:t>
            </a:r>
            <a:r>
              <a:rPr lang="en-US" sz="4000" u="sng" dirty="0">
                <a:latin typeface="Times New Roman" panose="02020603050405020304" pitchFamily="18" charset="0"/>
                <a:cs typeface="Times New Roman" panose="02020603050405020304" pitchFamily="18" charset="0"/>
              </a:rPr>
              <a:t>most</a:t>
            </a:r>
            <a:r>
              <a:rPr lang="en-US" sz="4000" dirty="0">
                <a:latin typeface="Times New Roman" panose="02020603050405020304" pitchFamily="18" charset="0"/>
                <a:cs typeface="Times New Roman" panose="02020603050405020304" pitchFamily="18" charset="0"/>
              </a:rPr>
              <a:t> Cascadia events &lt; 3500 BP, a corresponding NSAF earthquake occurred shortly thereafter.”</a:t>
            </a:r>
          </a:p>
          <a:p>
            <a:r>
              <a:rPr lang="en-US" sz="4000" dirty="0">
                <a:latin typeface="Times New Roman" panose="02020603050405020304" pitchFamily="18" charset="0"/>
                <a:cs typeface="Times New Roman" panose="02020603050405020304" pitchFamily="18" charset="0"/>
              </a:rPr>
              <a:t>On several occasions, data imply hours of separation at most. Time separation for others is difficult to gage but likely does not exceed ~ 30 years.</a:t>
            </a:r>
          </a:p>
          <a:p>
            <a:pPr marL="0" indent="0">
              <a:buNone/>
            </a:pPr>
            <a:endParaRPr lang="en-US"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r>
              <a:rPr lang="en-US"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Oregon Legislature Presentation</a:t>
            </a:r>
            <a:r>
              <a:rPr lang="en-US" dirty="0">
                <a:latin typeface="Times New Roman" panose="02020603050405020304" pitchFamily="18" charset="0"/>
                <a:cs typeface="Times New Roman" panose="02020603050405020304" pitchFamily="18" charset="0"/>
              </a:rPr>
              <a:t> by the </a:t>
            </a:r>
            <a:r>
              <a:rPr lang="en-US" b="0" i="0" dirty="0">
                <a:effectLst/>
                <a:latin typeface="Times New Roman" panose="02020603050405020304" pitchFamily="18" charset="0"/>
                <a:cs typeface="Times New Roman" panose="02020603050405020304" pitchFamily="18" charset="0"/>
              </a:rPr>
              <a:t>National Earthquake Hazards Reduction Program (NEHRP) </a:t>
            </a:r>
            <a:endParaRPr lang="en-US" dirty="0">
              <a:latin typeface="Times New Roman" panose="02020603050405020304" pitchFamily="18" charset="0"/>
              <a:cs typeface="Times New Roman" panose="02020603050405020304" pitchFamily="18" charset="0"/>
            </a:endParaRPr>
          </a:p>
          <a:p>
            <a:pPr marL="0" indent="0">
              <a:buNone/>
            </a:pP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554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latin typeface="+mj-lt"/>
              </a:rPr>
              <a:t>Ramifications</a:t>
            </a:r>
            <a:endParaRPr lang="en-US" sz="6000" b="1" dirty="0">
              <a:effectLst/>
              <a:latin typeface="+mj-lt"/>
            </a:endParaRPr>
          </a:p>
        </p:txBody>
      </p:sp>
      <p:sp>
        <p:nvSpPr>
          <p:cNvPr id="6" name="Content Placeholder 4">
            <a:extLst>
              <a:ext uri="{FF2B5EF4-FFF2-40B4-BE49-F238E27FC236}">
                <a16:creationId xmlns:a16="http://schemas.microsoft.com/office/drawing/2014/main" id="{6D7B83AB-D0D2-7D78-1BC2-868A26881770}"/>
              </a:ext>
            </a:extLst>
          </p:cNvPr>
          <p:cNvSpPr txBox="1">
            <a:spLocks/>
          </p:cNvSpPr>
          <p:nvPr/>
        </p:nvSpPr>
        <p:spPr>
          <a:xfrm>
            <a:off x="1699578" y="2318733"/>
            <a:ext cx="5678882" cy="246030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4000" dirty="0">
                <a:latin typeface="Times New Roman" panose="02020603050405020304" pitchFamily="18" charset="0"/>
                <a:cs typeface="Times New Roman" panose="02020603050405020304" pitchFamily="18" charset="0"/>
              </a:rPr>
              <a:t>Emergency Responders</a:t>
            </a:r>
          </a:p>
          <a:p>
            <a:r>
              <a:rPr lang="en-US" sz="4000" dirty="0">
                <a:latin typeface="Times New Roman" panose="02020603050405020304" pitchFamily="18" charset="0"/>
                <a:cs typeface="Times New Roman" panose="02020603050405020304" pitchFamily="18" charset="0"/>
              </a:rPr>
              <a:t>Supply Availability</a:t>
            </a:r>
          </a:p>
          <a:p>
            <a:r>
              <a:rPr lang="en-US" sz="4000" dirty="0">
                <a:latin typeface="Times New Roman" panose="02020603050405020304" pitchFamily="18" charset="0"/>
                <a:cs typeface="Times New Roman" panose="02020603050405020304" pitchFamily="18" charset="0"/>
              </a:rPr>
              <a:t>Impact Area</a:t>
            </a:r>
          </a:p>
        </p:txBody>
      </p:sp>
    </p:spTree>
    <p:extLst>
      <p:ext uri="{BB962C8B-B14F-4D97-AF65-F5344CB8AC3E}">
        <p14:creationId xmlns:p14="http://schemas.microsoft.com/office/powerpoint/2010/main" val="1042890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My Thoughts:</a:t>
            </a:r>
          </a:p>
        </p:txBody>
      </p:sp>
      <p:sp>
        <p:nvSpPr>
          <p:cNvPr id="2" name="Content Placeholder 2">
            <a:extLst>
              <a:ext uri="{FF2B5EF4-FFF2-40B4-BE49-F238E27FC236}">
                <a16:creationId xmlns:a16="http://schemas.microsoft.com/office/drawing/2014/main" id="{636D6231-68B3-CA82-0ABD-CCB88B4749C3}"/>
              </a:ext>
            </a:extLst>
          </p:cNvPr>
          <p:cNvSpPr>
            <a:spLocks noGrp="1"/>
          </p:cNvSpPr>
          <p:nvPr>
            <p:ph idx="1"/>
          </p:nvPr>
        </p:nvSpPr>
        <p:spPr>
          <a:xfrm>
            <a:off x="1682150" y="1380225"/>
            <a:ext cx="5863959" cy="2840793"/>
          </a:xfrm>
        </p:spPr>
        <p:txBody>
          <a:bodyPr>
            <a:noAutofit/>
          </a:bodyPr>
          <a:lstStyle/>
          <a:p>
            <a:r>
              <a:rPr lang="en-US" sz="4000" dirty="0">
                <a:latin typeface="Times New Roman" panose="02020603050405020304" pitchFamily="18" charset="0"/>
                <a:cs typeface="Times New Roman" panose="02020603050405020304" pitchFamily="18" charset="0"/>
              </a:rPr>
              <a:t>Sooner rather than later</a:t>
            </a:r>
          </a:p>
          <a:p>
            <a:r>
              <a:rPr lang="en-US" sz="4000" dirty="0">
                <a:latin typeface="Times New Roman" panose="02020603050405020304" pitchFamily="18" charset="0"/>
                <a:cs typeface="Times New Roman" panose="02020603050405020304" pitchFamily="18" charset="0"/>
              </a:rPr>
              <a:t>Going to get </a:t>
            </a:r>
            <a:r>
              <a:rPr lang="en-US" sz="4000" dirty="0" err="1">
                <a:latin typeface="Times New Roman" panose="02020603050405020304" pitchFamily="18" charset="0"/>
                <a:cs typeface="Times New Roman" panose="02020603050405020304" pitchFamily="18" charset="0"/>
              </a:rPr>
              <a:t>kinda</a:t>
            </a:r>
            <a:r>
              <a:rPr lang="en-US" sz="4000" dirty="0">
                <a:latin typeface="Times New Roman" panose="02020603050405020304" pitchFamily="18" charset="0"/>
                <a:cs typeface="Times New Roman" panose="02020603050405020304" pitchFamily="18" charset="0"/>
              </a:rPr>
              <a:t> ugly</a:t>
            </a:r>
          </a:p>
          <a:p>
            <a:r>
              <a:rPr lang="en-US" sz="4000" dirty="0">
                <a:latin typeface="Times New Roman" panose="02020603050405020304" pitchFamily="18" charset="0"/>
                <a:cs typeface="Times New Roman" panose="02020603050405020304" pitchFamily="18" charset="0"/>
              </a:rPr>
              <a:t>The low will be much less low if we are ready.</a:t>
            </a:r>
          </a:p>
          <a:p>
            <a:pPr marL="0" indent="0">
              <a:buNone/>
            </a:pPr>
            <a:endParaRPr lang="en-US"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238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Water-Ready</a:t>
            </a:r>
          </a:p>
        </p:txBody>
      </p:sp>
      <p:sp>
        <p:nvSpPr>
          <p:cNvPr id="2" name="Content Placeholder 2">
            <a:extLst>
              <a:ext uri="{FF2B5EF4-FFF2-40B4-BE49-F238E27FC236}">
                <a16:creationId xmlns:a16="http://schemas.microsoft.com/office/drawing/2014/main" id="{ED068108-0AC4-7C07-8E8F-8AE918497B03}"/>
              </a:ext>
            </a:extLst>
          </p:cNvPr>
          <p:cNvSpPr>
            <a:spLocks noGrp="1"/>
          </p:cNvSpPr>
          <p:nvPr>
            <p:ph idx="1"/>
          </p:nvPr>
        </p:nvSpPr>
        <p:spPr>
          <a:xfrm>
            <a:off x="1682150" y="1380225"/>
            <a:ext cx="5863959" cy="2452865"/>
          </a:xfrm>
        </p:spPr>
        <p:txBody>
          <a:bodyPr>
            <a:noAutofit/>
          </a:bodyPr>
          <a:lstStyle/>
          <a:p>
            <a:r>
              <a:rPr lang="en-US" sz="4000" dirty="0">
                <a:latin typeface="Times New Roman" panose="02020603050405020304" pitchFamily="18" charset="0"/>
                <a:cs typeface="Times New Roman" panose="02020603050405020304" pitchFamily="18" charset="0"/>
              </a:rPr>
              <a:t>1 month to 1 year</a:t>
            </a:r>
          </a:p>
          <a:p>
            <a:r>
              <a:rPr lang="en-US" sz="4000" dirty="0">
                <a:latin typeface="Times New Roman" panose="02020603050405020304" pitchFamily="18" charset="0"/>
                <a:cs typeface="Times New Roman" panose="02020603050405020304" pitchFamily="18" charset="0"/>
              </a:rPr>
              <a:t>14 days for water stations</a:t>
            </a:r>
          </a:p>
          <a:p>
            <a:r>
              <a:rPr lang="en-US" sz="4000" dirty="0">
                <a:latin typeface="Times New Roman" panose="02020603050405020304" pitchFamily="18" charset="0"/>
                <a:cs typeface="Times New Roman" panose="02020603050405020304" pitchFamily="18" charset="0"/>
              </a:rPr>
              <a:t>Is it expensive?</a:t>
            </a:r>
          </a:p>
          <a:p>
            <a:pPr marL="0" indent="0">
              <a:buNone/>
            </a:pPr>
            <a:endParaRPr lang="en-US"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9213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Water-Ready</a:t>
            </a:r>
          </a:p>
        </p:txBody>
      </p:sp>
      <p:pic>
        <p:nvPicPr>
          <p:cNvPr id="20482" name="Picture 2">
            <a:extLst>
              <a:ext uri="{FF2B5EF4-FFF2-40B4-BE49-F238E27FC236}">
                <a16:creationId xmlns:a16="http://schemas.microsoft.com/office/drawing/2014/main" id="{A9E4B746-E4DB-7397-706A-7CA0D25EB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6108" y="1219201"/>
            <a:ext cx="9725891" cy="4482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451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Water-Ready</a:t>
            </a:r>
          </a:p>
        </p:txBody>
      </p:sp>
      <p:pic>
        <p:nvPicPr>
          <p:cNvPr id="21506" name="Picture 2">
            <a:extLst>
              <a:ext uri="{FF2B5EF4-FFF2-40B4-BE49-F238E27FC236}">
                <a16:creationId xmlns:a16="http://schemas.microsoft.com/office/drawing/2014/main" id="{7C85DD59-11AF-97E1-A242-246C5DAD2A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2723" y="1259874"/>
            <a:ext cx="487049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a:extLst>
              <a:ext uri="{FF2B5EF4-FFF2-40B4-BE49-F238E27FC236}">
                <a16:creationId xmlns:a16="http://schemas.microsoft.com/office/drawing/2014/main" id="{843C0E01-93CC-1E92-7094-D410A5F59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1524" y="3790085"/>
            <a:ext cx="487049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500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Favorite Resources</a:t>
            </a:r>
          </a:p>
        </p:txBody>
      </p:sp>
      <p:sp>
        <p:nvSpPr>
          <p:cNvPr id="2" name="TextBox 1">
            <a:extLst>
              <a:ext uri="{FF2B5EF4-FFF2-40B4-BE49-F238E27FC236}">
                <a16:creationId xmlns:a16="http://schemas.microsoft.com/office/drawing/2014/main" id="{844DD893-0BFA-40BC-AC24-ED04CDA0EA39}"/>
              </a:ext>
            </a:extLst>
          </p:cNvPr>
          <p:cNvSpPr txBox="1"/>
          <p:nvPr/>
        </p:nvSpPr>
        <p:spPr>
          <a:xfrm>
            <a:off x="2165231" y="1086929"/>
            <a:ext cx="9877244" cy="553850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Do 1 Thing: </a:t>
            </a:r>
            <a:r>
              <a:rPr lang="en-US" sz="2000" dirty="0">
                <a:latin typeface="Times New Roman" panose="02020603050405020304" pitchFamily="18" charset="0"/>
                <a:cs typeface="Times New Roman" panose="02020603050405020304" pitchFamily="18" charset="0"/>
                <a:hlinkClick r:id="rId2"/>
              </a:rPr>
              <a:t>https://www.do1thing.com/</a:t>
            </a:r>
            <a:endParaRPr lang="en-US" sz="2000" dirty="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Oregon State University’s O-Help: </a:t>
            </a:r>
            <a:r>
              <a:rPr lang="en-US" sz="2000" dirty="0">
                <a:latin typeface="Times New Roman" panose="02020603050405020304" pitchFamily="18" charset="0"/>
                <a:cs typeface="Times New Roman" panose="02020603050405020304" pitchFamily="18" charset="0"/>
                <a:hlinkClick r:id="rId3"/>
              </a:rPr>
              <a:t>http://ohelp.oregonstate.edu/</a:t>
            </a:r>
            <a:endParaRPr lang="en-US" sz="2000" dirty="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Oregon State University CSZ Preparedness: </a:t>
            </a:r>
            <a:r>
              <a:rPr lang="en-US" sz="2000" dirty="0">
                <a:latin typeface="Times New Roman" panose="02020603050405020304" pitchFamily="18" charset="0"/>
                <a:cs typeface="Times New Roman" panose="02020603050405020304" pitchFamily="18" charset="0"/>
                <a:hlinkClick r:id="rId4"/>
              </a:rPr>
              <a:t>https://extension.oregonstate.edu/cascadia-earthquake-preparedness</a:t>
            </a:r>
            <a:endParaRPr lang="en-US" sz="2000" dirty="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City of Salem 2-Weeks-Ready Challenge: </a:t>
            </a:r>
            <a:r>
              <a:rPr lang="en-US" sz="2000" dirty="0">
                <a:latin typeface="Times New Roman" panose="02020603050405020304" pitchFamily="18" charset="0"/>
                <a:cs typeface="Times New Roman" panose="02020603050405020304" pitchFamily="18" charset="0"/>
                <a:hlinkClick r:id="rId5"/>
              </a:rPr>
              <a:t>https://www.cityofsalem.net/community/safety/emergencies-disaster-preparedness/get-2weeksready-challenge</a:t>
            </a:r>
            <a:endParaRPr lang="en-US" sz="2000" dirty="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DOGAMI </a:t>
            </a:r>
            <a:r>
              <a:rPr lang="en-US" sz="2000" dirty="0" err="1">
                <a:latin typeface="Times New Roman" panose="02020603050405020304" pitchFamily="18" charset="0"/>
                <a:cs typeface="Times New Roman" panose="02020603050405020304" pitchFamily="18" charset="0"/>
              </a:rPr>
              <a:t>HazVu</a:t>
            </a:r>
            <a:r>
              <a:rPr lang="en-US" sz="2000" dirty="0">
                <a:latin typeface="Times New Roman" panose="02020603050405020304" pitchFamily="18" charset="0"/>
                <a:cs typeface="Times New Roman" panose="02020603050405020304" pitchFamily="18" charset="0"/>
              </a:rPr>
              <a:t> GIS Map: </a:t>
            </a:r>
            <a:r>
              <a:rPr lang="en-US" sz="2000" dirty="0">
                <a:latin typeface="Times New Roman" panose="02020603050405020304" pitchFamily="18" charset="0"/>
                <a:cs typeface="Times New Roman" panose="02020603050405020304" pitchFamily="18" charset="0"/>
                <a:hlinkClick r:id="rId6"/>
              </a:rPr>
              <a:t>https://gis.dogami.oregon.gov/maps/hazvu/</a:t>
            </a:r>
            <a:endParaRPr lang="en-US" sz="2000" dirty="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OSU </a:t>
            </a:r>
            <a:r>
              <a:rPr lang="en-US" sz="2000" b="1" i="0" u="sng" dirty="0">
                <a:solidFill>
                  <a:srgbClr val="00504B"/>
                </a:solidFill>
                <a:effectLst/>
                <a:latin typeface="Times New Roman" panose="02020603050405020304" pitchFamily="18" charset="0"/>
                <a:cs typeface="Times New Roman" panose="02020603050405020304" pitchFamily="18" charset="0"/>
                <a:hlinkClick r:id="rId7"/>
              </a:rPr>
              <a:t>Preparing for the Cascadia Subduction Zone Event</a:t>
            </a:r>
            <a:endParaRPr lang="en-US" sz="2000" b="1" i="0" dirty="0">
              <a:solidFill>
                <a:srgbClr val="495057"/>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5913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5"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6"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7"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8"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9"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0"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1"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2"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3"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4"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5"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6"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8" name="Group 27">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9"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0"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1"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2"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3"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4"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5"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6"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7"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8"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9"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0"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42" name="Rectangle 41">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8" name="TextBox 7">
            <a:extLst>
              <a:ext uri="{FF2B5EF4-FFF2-40B4-BE49-F238E27FC236}">
                <a16:creationId xmlns:a16="http://schemas.microsoft.com/office/drawing/2014/main" id="{E47080DD-F924-A11E-47C0-09964D42F4A5}"/>
              </a:ext>
            </a:extLst>
          </p:cNvPr>
          <p:cNvSpPr txBox="1"/>
          <p:nvPr/>
        </p:nvSpPr>
        <p:spPr>
          <a:xfrm>
            <a:off x="1898690" y="844510"/>
            <a:ext cx="3710018" cy="4169749"/>
          </a:xfrm>
          <a:prstGeom prst="rect">
            <a:avLst/>
          </a:prstGeom>
        </p:spPr>
        <p:txBody>
          <a:bodyPr vert="horz" lIns="91440" tIns="45720" rIns="91440" bIns="45720" rtlCol="0" anchor="b">
            <a:normAutofit/>
          </a:bodyPr>
          <a:lstStyle/>
          <a:p>
            <a:pPr>
              <a:spcBef>
                <a:spcPct val="0"/>
              </a:spcBef>
              <a:spcAft>
                <a:spcPts val="600"/>
              </a:spcAft>
            </a:pPr>
            <a:r>
              <a:rPr lang="en-US" sz="4400" b="1">
                <a:solidFill>
                  <a:schemeClr val="tx1">
                    <a:lumMod val="85000"/>
                    <a:lumOff val="15000"/>
                  </a:schemeClr>
                </a:solidFill>
                <a:effectLst/>
                <a:latin typeface="+mj-lt"/>
                <a:ea typeface="+mj-ea"/>
                <a:cs typeface="+mj-cs"/>
              </a:rPr>
              <a:t>Questions?</a:t>
            </a:r>
          </a:p>
        </p:txBody>
      </p:sp>
      <p:pic>
        <p:nvPicPr>
          <p:cNvPr id="10" name="Picture 9" descr="Yellow question mark">
            <a:extLst>
              <a:ext uri="{FF2B5EF4-FFF2-40B4-BE49-F238E27FC236}">
                <a16:creationId xmlns:a16="http://schemas.microsoft.com/office/drawing/2014/main" id="{04C7D2A2-9947-500A-E208-75F44018AA4A}"/>
              </a:ext>
            </a:extLst>
          </p:cNvPr>
          <p:cNvPicPr>
            <a:picLocks noChangeAspect="1"/>
          </p:cNvPicPr>
          <p:nvPr/>
        </p:nvPicPr>
        <p:blipFill rotWithShape="1">
          <a:blip r:embed="rId2"/>
          <a:srcRect l="40890" r="5939" b="-1"/>
          <a:stretch/>
        </p:blipFill>
        <p:spPr>
          <a:xfrm>
            <a:off x="6095998" y="-20965"/>
            <a:ext cx="6096002" cy="6878965"/>
          </a:xfrm>
          <a:prstGeom prst="rect">
            <a:avLst/>
          </a:prstGeom>
        </p:spPr>
      </p:pic>
    </p:spTree>
    <p:extLst>
      <p:ext uri="{BB962C8B-B14F-4D97-AF65-F5344CB8AC3E}">
        <p14:creationId xmlns:p14="http://schemas.microsoft.com/office/powerpoint/2010/main" val="303645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5B6315-9514-BF7B-F91E-13FB77D0B923}"/>
              </a:ext>
            </a:extLst>
          </p:cNvPr>
          <p:cNvPicPr>
            <a:picLocks noChangeAspect="1"/>
          </p:cNvPicPr>
          <p:nvPr/>
        </p:nvPicPr>
        <p:blipFill>
          <a:blip r:embed="rId2"/>
          <a:stretch>
            <a:fillRect/>
          </a:stretch>
        </p:blipFill>
        <p:spPr>
          <a:xfrm>
            <a:off x="1606157" y="239623"/>
            <a:ext cx="1921382"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E4A127C5-F225-7EDD-9A29-82C515FAD01D}"/>
              </a:ext>
            </a:extLst>
          </p:cNvPr>
          <p:cNvPicPr>
            <a:picLocks noChangeAspect="1"/>
          </p:cNvPicPr>
          <p:nvPr/>
        </p:nvPicPr>
        <p:blipFill>
          <a:blip r:embed="rId3"/>
          <a:stretch>
            <a:fillRect/>
          </a:stretch>
        </p:blipFill>
        <p:spPr>
          <a:xfrm>
            <a:off x="3740559" y="239623"/>
            <a:ext cx="193054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23BA0417-FD06-4D56-83CA-E71EDB98C17D}"/>
              </a:ext>
            </a:extLst>
          </p:cNvPr>
          <p:cNvPicPr>
            <a:picLocks noChangeAspect="1"/>
          </p:cNvPicPr>
          <p:nvPr/>
        </p:nvPicPr>
        <p:blipFill>
          <a:blip r:embed="rId4"/>
          <a:stretch>
            <a:fillRect/>
          </a:stretch>
        </p:blipFill>
        <p:spPr>
          <a:xfrm>
            <a:off x="5884120" y="239623"/>
            <a:ext cx="19278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BEC5EF36-3DE7-F6F6-1268-C22C7FA81139}"/>
              </a:ext>
            </a:extLst>
          </p:cNvPr>
          <p:cNvPicPr>
            <a:picLocks noChangeAspect="1"/>
          </p:cNvPicPr>
          <p:nvPr/>
        </p:nvPicPr>
        <p:blipFill>
          <a:blip r:embed="rId5"/>
          <a:stretch>
            <a:fillRect/>
          </a:stretch>
        </p:blipFill>
        <p:spPr>
          <a:xfrm>
            <a:off x="8025000" y="239623"/>
            <a:ext cx="19278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A04BD911-0A4D-C3C5-630E-D2BF3EF4FC66}"/>
              </a:ext>
            </a:extLst>
          </p:cNvPr>
          <p:cNvPicPr>
            <a:picLocks noChangeAspect="1"/>
          </p:cNvPicPr>
          <p:nvPr/>
        </p:nvPicPr>
        <p:blipFill>
          <a:blip r:embed="rId6"/>
          <a:stretch>
            <a:fillRect/>
          </a:stretch>
        </p:blipFill>
        <p:spPr>
          <a:xfrm>
            <a:off x="10165880" y="239623"/>
            <a:ext cx="192138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79E6E5C-7ED8-9729-3E33-2B2EE87803B4}"/>
              </a:ext>
            </a:extLst>
          </p:cNvPr>
          <p:cNvPicPr>
            <a:picLocks noChangeAspect="1"/>
          </p:cNvPicPr>
          <p:nvPr/>
        </p:nvPicPr>
        <p:blipFill>
          <a:blip r:embed="rId7"/>
          <a:stretch>
            <a:fillRect/>
          </a:stretch>
        </p:blipFill>
        <p:spPr>
          <a:xfrm>
            <a:off x="1606157" y="3301143"/>
            <a:ext cx="192672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88B901B-752A-634B-D60F-8183544C338D}"/>
              </a:ext>
            </a:extLst>
          </p:cNvPr>
          <p:cNvPicPr>
            <a:picLocks noChangeAspect="1"/>
          </p:cNvPicPr>
          <p:nvPr/>
        </p:nvPicPr>
        <p:blipFill>
          <a:blip r:embed="rId8"/>
          <a:stretch>
            <a:fillRect/>
          </a:stretch>
        </p:blipFill>
        <p:spPr>
          <a:xfrm>
            <a:off x="3740559" y="3301143"/>
            <a:ext cx="19278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3E31B175-37C9-1010-B4ED-C91FD9A828FF}"/>
              </a:ext>
            </a:extLst>
          </p:cNvPr>
          <p:cNvPicPr>
            <a:picLocks noChangeAspect="1"/>
          </p:cNvPicPr>
          <p:nvPr/>
        </p:nvPicPr>
        <p:blipFill>
          <a:blip r:embed="rId9"/>
          <a:stretch>
            <a:fillRect/>
          </a:stretch>
        </p:blipFill>
        <p:spPr>
          <a:xfrm>
            <a:off x="5886794" y="3301143"/>
            <a:ext cx="192518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CD04C823-D373-0E4D-FC93-5D591D6478FC}"/>
              </a:ext>
            </a:extLst>
          </p:cNvPr>
          <p:cNvPicPr>
            <a:picLocks noChangeAspect="1"/>
          </p:cNvPicPr>
          <p:nvPr/>
        </p:nvPicPr>
        <p:blipFill>
          <a:blip r:embed="rId10"/>
          <a:stretch>
            <a:fillRect/>
          </a:stretch>
        </p:blipFill>
        <p:spPr>
          <a:xfrm>
            <a:off x="8025000" y="3301143"/>
            <a:ext cx="192558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E7D93FA0-0B1F-EF27-CD9C-BBBEA85E00AB}"/>
              </a:ext>
            </a:extLst>
          </p:cNvPr>
          <p:cNvPicPr>
            <a:picLocks noChangeAspect="1"/>
          </p:cNvPicPr>
          <p:nvPr/>
        </p:nvPicPr>
        <p:blipFill>
          <a:blip r:embed="rId11"/>
          <a:stretch>
            <a:fillRect/>
          </a:stretch>
        </p:blipFill>
        <p:spPr>
          <a:xfrm>
            <a:off x="10163609" y="3301143"/>
            <a:ext cx="1934357"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11983DE7-D88D-0052-D1FF-32C2DB59247F}"/>
              </a:ext>
            </a:extLst>
          </p:cNvPr>
          <p:cNvSpPr txBox="1"/>
          <p:nvPr/>
        </p:nvSpPr>
        <p:spPr>
          <a:xfrm>
            <a:off x="3881887" y="1017916"/>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9.08</a:t>
            </a:r>
          </a:p>
        </p:txBody>
      </p:sp>
      <p:sp>
        <p:nvSpPr>
          <p:cNvPr id="3" name="TextBox 2">
            <a:extLst>
              <a:ext uri="{FF2B5EF4-FFF2-40B4-BE49-F238E27FC236}">
                <a16:creationId xmlns:a16="http://schemas.microsoft.com/office/drawing/2014/main" id="{54245E03-6B1A-C367-4782-F3A3C929524C}"/>
              </a:ext>
            </a:extLst>
          </p:cNvPr>
          <p:cNvSpPr txBox="1"/>
          <p:nvPr/>
        </p:nvSpPr>
        <p:spPr>
          <a:xfrm>
            <a:off x="6018361" y="1017916"/>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8.50</a:t>
            </a:r>
          </a:p>
        </p:txBody>
      </p:sp>
      <p:sp>
        <p:nvSpPr>
          <p:cNvPr id="14" name="TextBox 13">
            <a:extLst>
              <a:ext uri="{FF2B5EF4-FFF2-40B4-BE49-F238E27FC236}">
                <a16:creationId xmlns:a16="http://schemas.microsoft.com/office/drawing/2014/main" id="{E9E2BA65-0557-6D01-19FD-58296AD659FD}"/>
              </a:ext>
            </a:extLst>
          </p:cNvPr>
          <p:cNvSpPr txBox="1"/>
          <p:nvPr/>
        </p:nvSpPr>
        <p:spPr>
          <a:xfrm>
            <a:off x="8146210" y="1017917"/>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8.49</a:t>
            </a:r>
          </a:p>
        </p:txBody>
      </p:sp>
      <p:sp>
        <p:nvSpPr>
          <p:cNvPr id="15" name="TextBox 14">
            <a:extLst>
              <a:ext uri="{FF2B5EF4-FFF2-40B4-BE49-F238E27FC236}">
                <a16:creationId xmlns:a16="http://schemas.microsoft.com/office/drawing/2014/main" id="{8620AC5D-E6A0-FE45-1501-8CBF4B046600}"/>
              </a:ext>
            </a:extLst>
          </p:cNvPr>
          <p:cNvSpPr txBox="1"/>
          <p:nvPr/>
        </p:nvSpPr>
        <p:spPr>
          <a:xfrm>
            <a:off x="10291312" y="1017917"/>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7.54</a:t>
            </a:r>
          </a:p>
        </p:txBody>
      </p:sp>
      <p:sp>
        <p:nvSpPr>
          <p:cNvPr id="16" name="TextBox 15">
            <a:extLst>
              <a:ext uri="{FF2B5EF4-FFF2-40B4-BE49-F238E27FC236}">
                <a16:creationId xmlns:a16="http://schemas.microsoft.com/office/drawing/2014/main" id="{60502847-AC73-4D4B-4DEA-911BC262589D}"/>
              </a:ext>
            </a:extLst>
          </p:cNvPr>
          <p:cNvSpPr txBox="1"/>
          <p:nvPr/>
        </p:nvSpPr>
        <p:spPr>
          <a:xfrm>
            <a:off x="1722408" y="4103298"/>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9.09</a:t>
            </a:r>
          </a:p>
        </p:txBody>
      </p:sp>
      <p:sp>
        <p:nvSpPr>
          <p:cNvPr id="17" name="TextBox 16">
            <a:extLst>
              <a:ext uri="{FF2B5EF4-FFF2-40B4-BE49-F238E27FC236}">
                <a16:creationId xmlns:a16="http://schemas.microsoft.com/office/drawing/2014/main" id="{71F9964F-6EFD-D287-09BA-3119B9797716}"/>
              </a:ext>
            </a:extLst>
          </p:cNvPr>
          <p:cNvSpPr txBox="1"/>
          <p:nvPr/>
        </p:nvSpPr>
        <p:spPr>
          <a:xfrm>
            <a:off x="3881887" y="4226408"/>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8.36</a:t>
            </a:r>
          </a:p>
        </p:txBody>
      </p:sp>
      <p:sp>
        <p:nvSpPr>
          <p:cNvPr id="18" name="TextBox 17">
            <a:extLst>
              <a:ext uri="{FF2B5EF4-FFF2-40B4-BE49-F238E27FC236}">
                <a16:creationId xmlns:a16="http://schemas.microsoft.com/office/drawing/2014/main" id="{73C82643-2CB7-AA97-05F0-177A4F4E4F9E}"/>
              </a:ext>
            </a:extLst>
          </p:cNvPr>
          <p:cNvSpPr txBox="1"/>
          <p:nvPr/>
        </p:nvSpPr>
        <p:spPr>
          <a:xfrm>
            <a:off x="6018361" y="4103297"/>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8.97</a:t>
            </a:r>
          </a:p>
        </p:txBody>
      </p:sp>
      <p:sp>
        <p:nvSpPr>
          <p:cNvPr id="19" name="TextBox 18">
            <a:extLst>
              <a:ext uri="{FF2B5EF4-FFF2-40B4-BE49-F238E27FC236}">
                <a16:creationId xmlns:a16="http://schemas.microsoft.com/office/drawing/2014/main" id="{AF9B7BCA-B5A0-D430-CBD6-1EED0FD910BB}"/>
              </a:ext>
            </a:extLst>
          </p:cNvPr>
          <p:cNvSpPr txBox="1"/>
          <p:nvPr/>
        </p:nvSpPr>
        <p:spPr>
          <a:xfrm>
            <a:off x="8146210" y="4103297"/>
            <a:ext cx="741872" cy="246221"/>
          </a:xfrm>
          <a:prstGeom prst="rect">
            <a:avLst/>
          </a:prstGeom>
          <a:noFill/>
        </p:spPr>
        <p:txBody>
          <a:bodyPr wrap="square" rtlCol="0">
            <a:spAutoFit/>
          </a:bodyPr>
          <a:lstStyle/>
          <a:p>
            <a:r>
              <a:rPr lang="en-US" sz="1000">
                <a:solidFill>
                  <a:schemeClr val="bg1"/>
                </a:solidFill>
                <a:latin typeface="Times New Roman" panose="02020603050405020304" pitchFamily="18" charset="0"/>
                <a:cs typeface="Times New Roman" panose="02020603050405020304" pitchFamily="18" charset="0"/>
              </a:rPr>
              <a:t>Mw 8.17</a:t>
            </a:r>
            <a:endParaRPr lang="en-US" sz="1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1456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4BF2EF-1BC0-BBCA-4AD0-65B02CBCB620}"/>
              </a:ext>
            </a:extLst>
          </p:cNvPr>
          <p:cNvPicPr>
            <a:picLocks noChangeAspect="1"/>
          </p:cNvPicPr>
          <p:nvPr/>
        </p:nvPicPr>
        <p:blipFill>
          <a:blip r:embed="rId2"/>
          <a:stretch>
            <a:fillRect/>
          </a:stretch>
        </p:blipFill>
        <p:spPr>
          <a:xfrm>
            <a:off x="1500682" y="233973"/>
            <a:ext cx="192291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CADFE348-1C93-FC09-5AA9-1345F56DA803}"/>
              </a:ext>
            </a:extLst>
          </p:cNvPr>
          <p:cNvPicPr>
            <a:picLocks noChangeAspect="1"/>
          </p:cNvPicPr>
          <p:nvPr/>
        </p:nvPicPr>
        <p:blipFill>
          <a:blip r:embed="rId3"/>
          <a:stretch>
            <a:fillRect/>
          </a:stretch>
        </p:blipFill>
        <p:spPr>
          <a:xfrm>
            <a:off x="3665655" y="233973"/>
            <a:ext cx="191757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79A5D31F-BC69-3874-E587-331927271E4F}"/>
              </a:ext>
            </a:extLst>
          </p:cNvPr>
          <p:cNvPicPr>
            <a:picLocks noChangeAspect="1"/>
          </p:cNvPicPr>
          <p:nvPr/>
        </p:nvPicPr>
        <p:blipFill>
          <a:blip r:embed="rId4"/>
          <a:stretch>
            <a:fillRect/>
          </a:stretch>
        </p:blipFill>
        <p:spPr>
          <a:xfrm>
            <a:off x="5825293" y="233973"/>
            <a:ext cx="192138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6A89407D-ECA2-1EAF-891F-B5E9B02F8767}"/>
              </a:ext>
            </a:extLst>
          </p:cNvPr>
          <p:cNvPicPr>
            <a:picLocks noChangeAspect="1"/>
          </p:cNvPicPr>
          <p:nvPr/>
        </p:nvPicPr>
        <p:blipFill>
          <a:blip r:embed="rId5"/>
          <a:stretch>
            <a:fillRect/>
          </a:stretch>
        </p:blipFill>
        <p:spPr>
          <a:xfrm>
            <a:off x="7988736" y="233973"/>
            <a:ext cx="192138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CD48C300-C87C-A88B-A79A-6B6DCA195A5E}"/>
              </a:ext>
            </a:extLst>
          </p:cNvPr>
          <p:cNvPicPr>
            <a:picLocks noChangeAspect="1"/>
          </p:cNvPicPr>
          <p:nvPr/>
        </p:nvPicPr>
        <p:blipFill>
          <a:blip r:embed="rId6"/>
          <a:stretch>
            <a:fillRect/>
          </a:stretch>
        </p:blipFill>
        <p:spPr>
          <a:xfrm>
            <a:off x="10152179" y="233973"/>
            <a:ext cx="191909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9101B8D5-3B6E-2932-9AF4-F27063F029BE}"/>
              </a:ext>
            </a:extLst>
          </p:cNvPr>
          <p:cNvPicPr>
            <a:picLocks noChangeAspect="1"/>
          </p:cNvPicPr>
          <p:nvPr/>
        </p:nvPicPr>
        <p:blipFill>
          <a:blip r:embed="rId7"/>
          <a:stretch>
            <a:fillRect/>
          </a:stretch>
        </p:blipFill>
        <p:spPr>
          <a:xfrm>
            <a:off x="1490368" y="3429000"/>
            <a:ext cx="192672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0B011729-4A9E-E3AC-45EB-7CC5C9884A06}"/>
              </a:ext>
            </a:extLst>
          </p:cNvPr>
          <p:cNvPicPr>
            <a:picLocks noChangeAspect="1"/>
          </p:cNvPicPr>
          <p:nvPr/>
        </p:nvPicPr>
        <p:blipFill>
          <a:blip r:embed="rId8"/>
          <a:stretch>
            <a:fillRect/>
          </a:stretch>
        </p:blipFill>
        <p:spPr>
          <a:xfrm>
            <a:off x="3648476" y="3429000"/>
            <a:ext cx="192291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2A8793E1-267E-F6F3-51C0-0D25407A5BF1}"/>
              </a:ext>
            </a:extLst>
          </p:cNvPr>
          <p:cNvPicPr>
            <a:picLocks noChangeAspect="1"/>
          </p:cNvPicPr>
          <p:nvPr/>
        </p:nvPicPr>
        <p:blipFill>
          <a:blip r:embed="rId9"/>
          <a:stretch>
            <a:fillRect/>
          </a:stretch>
        </p:blipFill>
        <p:spPr>
          <a:xfrm>
            <a:off x="5819550" y="3429000"/>
            <a:ext cx="191528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612B4202-604B-1D89-03C9-0849190EAD31}"/>
              </a:ext>
            </a:extLst>
          </p:cNvPr>
          <p:cNvPicPr>
            <a:picLocks noChangeAspect="1"/>
          </p:cNvPicPr>
          <p:nvPr/>
        </p:nvPicPr>
        <p:blipFill>
          <a:blip r:embed="rId10"/>
          <a:stretch>
            <a:fillRect/>
          </a:stretch>
        </p:blipFill>
        <p:spPr>
          <a:xfrm>
            <a:off x="7971937" y="3429000"/>
            <a:ext cx="192405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3FD04DA0-DA71-BE56-A828-BA7DD01DC61F}"/>
              </a:ext>
            </a:extLst>
          </p:cNvPr>
          <p:cNvPicPr>
            <a:picLocks noChangeAspect="1"/>
          </p:cNvPicPr>
          <p:nvPr/>
        </p:nvPicPr>
        <p:blipFill>
          <a:blip r:embed="rId11"/>
          <a:stretch>
            <a:fillRect/>
          </a:stretch>
        </p:blipFill>
        <p:spPr>
          <a:xfrm>
            <a:off x="10141865" y="3429000"/>
            <a:ext cx="192940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38046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D20BB7-7682-6D89-5532-97891BA015A8}"/>
              </a:ext>
            </a:extLst>
          </p:cNvPr>
          <p:cNvPicPr>
            <a:picLocks noChangeAspect="1"/>
          </p:cNvPicPr>
          <p:nvPr/>
        </p:nvPicPr>
        <p:blipFill>
          <a:blip r:embed="rId2"/>
          <a:stretch>
            <a:fillRect/>
          </a:stretch>
        </p:blipFill>
        <p:spPr>
          <a:xfrm>
            <a:off x="1568506" y="310972"/>
            <a:ext cx="19278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D64BC55B-8D9F-4590-4233-224E351E399E}"/>
              </a:ext>
            </a:extLst>
          </p:cNvPr>
          <p:cNvPicPr>
            <a:picLocks noChangeAspect="1"/>
          </p:cNvPicPr>
          <p:nvPr/>
        </p:nvPicPr>
        <p:blipFill>
          <a:blip r:embed="rId3"/>
          <a:stretch>
            <a:fillRect/>
          </a:stretch>
        </p:blipFill>
        <p:spPr>
          <a:xfrm>
            <a:off x="3714934" y="310972"/>
            <a:ext cx="192024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8B24CAD6-9C2A-875D-FDC6-A1D2D2DE21FA}"/>
              </a:ext>
            </a:extLst>
          </p:cNvPr>
          <p:cNvPicPr>
            <a:picLocks noChangeAspect="1"/>
          </p:cNvPicPr>
          <p:nvPr/>
        </p:nvPicPr>
        <p:blipFill>
          <a:blip r:embed="rId4"/>
          <a:stretch>
            <a:fillRect/>
          </a:stretch>
        </p:blipFill>
        <p:spPr>
          <a:xfrm>
            <a:off x="5853742" y="310972"/>
            <a:ext cx="192291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DF38506-96D6-E75E-193A-304841E02555}"/>
              </a:ext>
            </a:extLst>
          </p:cNvPr>
          <p:cNvPicPr>
            <a:picLocks noChangeAspect="1"/>
          </p:cNvPicPr>
          <p:nvPr/>
        </p:nvPicPr>
        <p:blipFill>
          <a:blip r:embed="rId5"/>
          <a:stretch>
            <a:fillRect/>
          </a:stretch>
        </p:blipFill>
        <p:spPr>
          <a:xfrm>
            <a:off x="8014698" y="310972"/>
            <a:ext cx="19164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4D16CB1-461B-87F4-BC3F-FB6F94F69ED6}"/>
              </a:ext>
            </a:extLst>
          </p:cNvPr>
          <p:cNvPicPr>
            <a:picLocks noChangeAspect="1"/>
          </p:cNvPicPr>
          <p:nvPr/>
        </p:nvPicPr>
        <p:blipFill>
          <a:blip r:embed="rId6"/>
          <a:stretch>
            <a:fillRect/>
          </a:stretch>
        </p:blipFill>
        <p:spPr>
          <a:xfrm>
            <a:off x="10158854" y="310972"/>
            <a:ext cx="19332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3F2F5513-C9DF-2AE6-AA4E-E9C414EFC035}"/>
              </a:ext>
            </a:extLst>
          </p:cNvPr>
          <p:cNvPicPr>
            <a:picLocks noChangeAspect="1"/>
          </p:cNvPicPr>
          <p:nvPr/>
        </p:nvPicPr>
        <p:blipFill>
          <a:blip r:embed="rId7"/>
          <a:stretch>
            <a:fillRect/>
          </a:stretch>
        </p:blipFill>
        <p:spPr>
          <a:xfrm>
            <a:off x="1568506" y="3429000"/>
            <a:ext cx="1921768"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D342B015-EA0E-B660-38BB-423672960F90}"/>
              </a:ext>
            </a:extLst>
          </p:cNvPr>
          <p:cNvPicPr>
            <a:picLocks noChangeAspect="1"/>
          </p:cNvPicPr>
          <p:nvPr/>
        </p:nvPicPr>
        <p:blipFill>
          <a:blip r:embed="rId8"/>
          <a:stretch>
            <a:fillRect/>
          </a:stretch>
        </p:blipFill>
        <p:spPr>
          <a:xfrm>
            <a:off x="3706921" y="3429000"/>
            <a:ext cx="191909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4003DCC3-1F08-9C3C-6F8B-770BE029776A}"/>
              </a:ext>
            </a:extLst>
          </p:cNvPr>
          <p:cNvPicPr>
            <a:picLocks noChangeAspect="1"/>
          </p:cNvPicPr>
          <p:nvPr/>
        </p:nvPicPr>
        <p:blipFill>
          <a:blip r:embed="rId9"/>
          <a:stretch>
            <a:fillRect/>
          </a:stretch>
        </p:blipFill>
        <p:spPr>
          <a:xfrm>
            <a:off x="5848400" y="3429000"/>
            <a:ext cx="191909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3CC69BE7-A22F-01EC-A868-96FF69AB4D0B}"/>
              </a:ext>
            </a:extLst>
          </p:cNvPr>
          <p:cNvPicPr>
            <a:picLocks noChangeAspect="1"/>
          </p:cNvPicPr>
          <p:nvPr/>
        </p:nvPicPr>
        <p:blipFill>
          <a:blip r:embed="rId10"/>
          <a:stretch>
            <a:fillRect/>
          </a:stretch>
        </p:blipFill>
        <p:spPr>
          <a:xfrm>
            <a:off x="8014698" y="3429000"/>
            <a:ext cx="19164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EADA8CD6-37FF-26EC-CC68-3DE83D8719CE}"/>
              </a:ext>
            </a:extLst>
          </p:cNvPr>
          <p:cNvPicPr>
            <a:picLocks noChangeAspect="1"/>
          </p:cNvPicPr>
          <p:nvPr/>
        </p:nvPicPr>
        <p:blipFill>
          <a:blip r:embed="rId11"/>
          <a:stretch>
            <a:fillRect/>
          </a:stretch>
        </p:blipFill>
        <p:spPr>
          <a:xfrm>
            <a:off x="10178495" y="3429000"/>
            <a:ext cx="191757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924184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A56E14-4D1C-6815-2FA3-A6FAD8A54B0F}"/>
              </a:ext>
            </a:extLst>
          </p:cNvPr>
          <p:cNvPicPr>
            <a:picLocks noChangeAspect="1"/>
          </p:cNvPicPr>
          <p:nvPr/>
        </p:nvPicPr>
        <p:blipFill>
          <a:blip r:embed="rId2"/>
          <a:stretch>
            <a:fillRect/>
          </a:stretch>
        </p:blipFill>
        <p:spPr>
          <a:xfrm>
            <a:off x="1483474" y="250166"/>
            <a:ext cx="19164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68A4723A-1890-A5EB-AF45-1CEDF4F2B4C6}"/>
              </a:ext>
            </a:extLst>
          </p:cNvPr>
          <p:cNvPicPr>
            <a:picLocks noChangeAspect="1"/>
          </p:cNvPicPr>
          <p:nvPr/>
        </p:nvPicPr>
        <p:blipFill>
          <a:blip r:embed="rId3"/>
          <a:stretch>
            <a:fillRect/>
          </a:stretch>
        </p:blipFill>
        <p:spPr>
          <a:xfrm>
            <a:off x="3645703" y="250166"/>
            <a:ext cx="192558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E83215DA-BD31-F7F1-141C-66301FA71D3F}"/>
              </a:ext>
            </a:extLst>
          </p:cNvPr>
          <p:cNvPicPr>
            <a:picLocks noChangeAspect="1"/>
          </p:cNvPicPr>
          <p:nvPr/>
        </p:nvPicPr>
        <p:blipFill>
          <a:blip r:embed="rId4"/>
          <a:stretch>
            <a:fillRect/>
          </a:stretch>
        </p:blipFill>
        <p:spPr>
          <a:xfrm>
            <a:off x="5817091" y="250166"/>
            <a:ext cx="192558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1DBECBA5-1010-420D-672F-2C823A282EC8}"/>
              </a:ext>
            </a:extLst>
          </p:cNvPr>
          <p:cNvPicPr>
            <a:picLocks noChangeAspect="1"/>
          </p:cNvPicPr>
          <p:nvPr/>
        </p:nvPicPr>
        <p:blipFill>
          <a:blip r:embed="rId5"/>
          <a:stretch>
            <a:fillRect/>
          </a:stretch>
        </p:blipFill>
        <p:spPr>
          <a:xfrm>
            <a:off x="7988479" y="250166"/>
            <a:ext cx="19164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D27E2CA4-1CAA-0EB3-9C60-0482820A5571}"/>
              </a:ext>
            </a:extLst>
          </p:cNvPr>
          <p:cNvPicPr>
            <a:picLocks noChangeAspect="1"/>
          </p:cNvPicPr>
          <p:nvPr/>
        </p:nvPicPr>
        <p:blipFill>
          <a:blip r:embed="rId6"/>
          <a:stretch>
            <a:fillRect/>
          </a:stretch>
        </p:blipFill>
        <p:spPr>
          <a:xfrm>
            <a:off x="10154572" y="250166"/>
            <a:ext cx="191528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A840A597-CFB5-8186-0483-CAA3EF940EDB}"/>
              </a:ext>
            </a:extLst>
          </p:cNvPr>
          <p:cNvPicPr>
            <a:picLocks noChangeAspect="1"/>
          </p:cNvPicPr>
          <p:nvPr/>
        </p:nvPicPr>
        <p:blipFill>
          <a:blip r:embed="rId7"/>
          <a:stretch>
            <a:fillRect/>
          </a:stretch>
        </p:blipFill>
        <p:spPr>
          <a:xfrm>
            <a:off x="1483474" y="3429000"/>
            <a:ext cx="1921768"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3D6635DA-D49E-8E84-2352-83A7C4175144}"/>
              </a:ext>
            </a:extLst>
          </p:cNvPr>
          <p:cNvPicPr>
            <a:picLocks noChangeAspect="1"/>
          </p:cNvPicPr>
          <p:nvPr/>
        </p:nvPicPr>
        <p:blipFill>
          <a:blip r:embed="rId8"/>
          <a:stretch>
            <a:fillRect/>
          </a:stretch>
        </p:blipFill>
        <p:spPr>
          <a:xfrm>
            <a:off x="3648714" y="3429000"/>
            <a:ext cx="1917947"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3C42DA13-8E75-FE51-3DB9-1A4C835E96C8}"/>
              </a:ext>
            </a:extLst>
          </p:cNvPr>
          <p:cNvPicPr>
            <a:picLocks noChangeAspect="1"/>
          </p:cNvPicPr>
          <p:nvPr/>
        </p:nvPicPr>
        <p:blipFill>
          <a:blip r:embed="rId9"/>
          <a:stretch>
            <a:fillRect/>
          </a:stretch>
        </p:blipFill>
        <p:spPr>
          <a:xfrm>
            <a:off x="5796858" y="3429000"/>
            <a:ext cx="192940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1C17ADD2-72F6-3661-345C-0E99EB61A082}"/>
              </a:ext>
            </a:extLst>
          </p:cNvPr>
          <p:cNvPicPr>
            <a:picLocks noChangeAspect="1"/>
          </p:cNvPicPr>
          <p:nvPr/>
        </p:nvPicPr>
        <p:blipFill>
          <a:blip r:embed="rId10"/>
          <a:stretch>
            <a:fillRect/>
          </a:stretch>
        </p:blipFill>
        <p:spPr>
          <a:xfrm>
            <a:off x="7988479" y="3429000"/>
            <a:ext cx="190881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279DEAF-75DF-58EA-20BC-47B4A9B3BA30}"/>
              </a:ext>
            </a:extLst>
          </p:cNvPr>
          <p:cNvPicPr>
            <a:picLocks noChangeAspect="1"/>
          </p:cNvPicPr>
          <p:nvPr/>
        </p:nvPicPr>
        <p:blipFill>
          <a:blip r:embed="rId11"/>
          <a:stretch>
            <a:fillRect/>
          </a:stretch>
        </p:blipFill>
        <p:spPr>
          <a:xfrm>
            <a:off x="10154572" y="3429000"/>
            <a:ext cx="1917947"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38430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EF7041-D70D-BF21-BD44-BC7F7DCF5CF0}"/>
              </a:ext>
            </a:extLst>
          </p:cNvPr>
          <p:cNvPicPr>
            <a:picLocks noChangeAspect="1"/>
          </p:cNvPicPr>
          <p:nvPr/>
        </p:nvPicPr>
        <p:blipFill>
          <a:blip r:embed="rId2"/>
          <a:stretch>
            <a:fillRect/>
          </a:stretch>
        </p:blipFill>
        <p:spPr>
          <a:xfrm>
            <a:off x="1522537" y="301140"/>
            <a:ext cx="192024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3509DCD4-717E-A650-E775-30A2FB064060}"/>
              </a:ext>
            </a:extLst>
          </p:cNvPr>
          <p:cNvPicPr>
            <a:picLocks noChangeAspect="1"/>
          </p:cNvPicPr>
          <p:nvPr/>
        </p:nvPicPr>
        <p:blipFill>
          <a:blip r:embed="rId3"/>
          <a:stretch>
            <a:fillRect/>
          </a:stretch>
        </p:blipFill>
        <p:spPr>
          <a:xfrm>
            <a:off x="3748152" y="301140"/>
            <a:ext cx="28080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2DC5D8B8-98DE-36D6-BD8D-BE5B8FC378E6}"/>
              </a:ext>
            </a:extLst>
          </p:cNvPr>
          <p:cNvPicPr>
            <a:picLocks noChangeAspect="1"/>
          </p:cNvPicPr>
          <p:nvPr/>
        </p:nvPicPr>
        <p:blipFill>
          <a:blip r:embed="rId4"/>
          <a:stretch>
            <a:fillRect/>
          </a:stretch>
        </p:blipFill>
        <p:spPr>
          <a:xfrm>
            <a:off x="1522537" y="3881103"/>
            <a:ext cx="192291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110CCAE0-2049-2C46-EB97-3E2C37C66B15}"/>
              </a:ext>
            </a:extLst>
          </p:cNvPr>
          <p:cNvPicPr>
            <a:picLocks noChangeAspect="1"/>
          </p:cNvPicPr>
          <p:nvPr/>
        </p:nvPicPr>
        <p:blipFill>
          <a:blip r:embed="rId5"/>
          <a:stretch>
            <a:fillRect/>
          </a:stretch>
        </p:blipFill>
        <p:spPr>
          <a:xfrm>
            <a:off x="3748152" y="3881103"/>
            <a:ext cx="192444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28D38FEA-E226-B98B-4B99-80E9750FE74F}"/>
              </a:ext>
            </a:extLst>
          </p:cNvPr>
          <p:cNvPicPr>
            <a:picLocks noChangeAspect="1"/>
          </p:cNvPicPr>
          <p:nvPr/>
        </p:nvPicPr>
        <p:blipFill>
          <a:blip r:embed="rId6"/>
          <a:stretch>
            <a:fillRect/>
          </a:stretch>
        </p:blipFill>
        <p:spPr>
          <a:xfrm>
            <a:off x="5975305" y="3881103"/>
            <a:ext cx="192940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02475BCA-D4AF-E130-8234-BF4AF13A7096}"/>
              </a:ext>
            </a:extLst>
          </p:cNvPr>
          <p:cNvPicPr>
            <a:picLocks noChangeAspect="1"/>
          </p:cNvPicPr>
          <p:nvPr/>
        </p:nvPicPr>
        <p:blipFill>
          <a:blip r:embed="rId7"/>
          <a:stretch>
            <a:fillRect/>
          </a:stretch>
        </p:blipFill>
        <p:spPr>
          <a:xfrm>
            <a:off x="8207418" y="3881103"/>
            <a:ext cx="191757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Rectangle 12">
            <a:extLst>
              <a:ext uri="{FF2B5EF4-FFF2-40B4-BE49-F238E27FC236}">
                <a16:creationId xmlns:a16="http://schemas.microsoft.com/office/drawing/2014/main" id="{7EB7DE89-60EC-4A55-ABBB-080A5079107A}"/>
              </a:ext>
            </a:extLst>
          </p:cNvPr>
          <p:cNvSpPr/>
          <p:nvPr/>
        </p:nvSpPr>
        <p:spPr>
          <a:xfrm>
            <a:off x="1371600" y="3429000"/>
            <a:ext cx="8902460" cy="329960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7F698B9-600D-00DE-3290-860F0F0E8179}"/>
              </a:ext>
            </a:extLst>
          </p:cNvPr>
          <p:cNvSpPr txBox="1"/>
          <p:nvPr/>
        </p:nvSpPr>
        <p:spPr>
          <a:xfrm>
            <a:off x="1622974" y="3429000"/>
            <a:ext cx="8399711" cy="369332"/>
          </a:xfrm>
          <a:prstGeom prst="rect">
            <a:avLst/>
          </a:prstGeom>
          <a:noFill/>
        </p:spPr>
        <p:txBody>
          <a:bodyPr wrap="square" rtlCol="0">
            <a:spAutoFit/>
          </a:bodyPr>
          <a:lstStyle/>
          <a:p>
            <a:r>
              <a:rPr lang="en-US" dirty="0"/>
              <a:t>These are the final 4 in the record that led to 46 being used for the 37%</a:t>
            </a:r>
          </a:p>
        </p:txBody>
      </p:sp>
    </p:spTree>
    <p:extLst>
      <p:ext uri="{BB962C8B-B14F-4D97-AF65-F5344CB8AC3E}">
        <p14:creationId xmlns:p14="http://schemas.microsoft.com/office/powerpoint/2010/main" val="82893563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TM02892315[[fn=Wisp]]</Template>
  <TotalTime>4500</TotalTime>
  <Words>707</Words>
  <Application>Microsoft Office PowerPoint</Application>
  <PresentationFormat>Widescreen</PresentationFormat>
  <Paragraphs>120</Paragraphs>
  <Slides>38</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Century Gothic</vt:lpstr>
      <vt:lpstr>inherit</vt:lpstr>
      <vt:lpstr>Lora</vt:lpstr>
      <vt:lpstr>Open Sans</vt:lpstr>
      <vt:lpstr>Roboto Condensed</vt:lpstr>
      <vt:lpstr>Times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Bridget Good</dc:creator>
  <cp:lastModifiedBy>Bridget Good</cp:lastModifiedBy>
  <cp:revision>1</cp:revision>
  <dcterms:created xsi:type="dcterms:W3CDTF">2023-05-27T18:21:53Z</dcterms:created>
  <dcterms:modified xsi:type="dcterms:W3CDTF">2023-07-26T22:19:42Z</dcterms:modified>
</cp:coreProperties>
</file>